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81" r:id="rId3"/>
    <p:sldId id="258" r:id="rId4"/>
    <p:sldId id="288" r:id="rId5"/>
    <p:sldId id="305" r:id="rId6"/>
    <p:sldId id="306" r:id="rId7"/>
    <p:sldId id="307" r:id="rId8"/>
    <p:sldId id="308" r:id="rId9"/>
    <p:sldId id="309" r:id="rId10"/>
    <p:sldId id="293" r:id="rId11"/>
    <p:sldId id="259" r:id="rId12"/>
    <p:sldId id="298" r:id="rId13"/>
    <p:sldId id="261" r:id="rId14"/>
    <p:sldId id="262" r:id="rId15"/>
    <p:sldId id="310" r:id="rId16"/>
    <p:sldId id="312" r:id="rId17"/>
    <p:sldId id="311" r:id="rId18"/>
    <p:sldId id="313" r:id="rId19"/>
    <p:sldId id="303" r:id="rId20"/>
    <p:sldId id="268" r:id="rId21"/>
    <p:sldId id="301" r:id="rId22"/>
    <p:sldId id="302" r:id="rId23"/>
    <p:sldId id="314" r:id="rId24"/>
    <p:sldId id="315" r:id="rId25"/>
    <p:sldId id="318" r:id="rId26"/>
    <p:sldId id="317" r:id="rId27"/>
    <p:sldId id="316" r:id="rId28"/>
    <p:sldId id="344" r:id="rId29"/>
    <p:sldId id="319" r:id="rId30"/>
    <p:sldId id="322" r:id="rId31"/>
    <p:sldId id="345" r:id="rId32"/>
    <p:sldId id="324" r:id="rId33"/>
    <p:sldId id="325" r:id="rId34"/>
    <p:sldId id="346" r:id="rId35"/>
    <p:sldId id="327" r:id="rId36"/>
    <p:sldId id="331" r:id="rId37"/>
    <p:sldId id="347" r:id="rId38"/>
    <p:sldId id="333" r:id="rId39"/>
    <p:sldId id="328" r:id="rId40"/>
    <p:sldId id="348" r:id="rId41"/>
    <p:sldId id="330" r:id="rId42"/>
    <p:sldId id="321" r:id="rId43"/>
    <p:sldId id="304" r:id="rId44"/>
    <p:sldId id="267" r:id="rId45"/>
    <p:sldId id="271" r:id="rId46"/>
    <p:sldId id="274" r:id="rId47"/>
    <p:sldId id="299" r:id="rId48"/>
    <p:sldId id="275" r:id="rId49"/>
    <p:sldId id="300" r:id="rId50"/>
    <p:sldId id="277" r:id="rId51"/>
    <p:sldId id="273" r:id="rId52"/>
  </p:sldIdLst>
  <p:sldSz cx="12192000" cy="6858000"/>
  <p:notesSz cx="6858000" cy="9144000"/>
  <p:embeddedFontLst>
    <p:embeddedFont>
      <p:font typeface="Primary Magic Font New" panose="02000503000000000000" pitchFamily="2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917"/>
    <a:srgbClr val="000080"/>
    <a:srgbClr val="9F169F"/>
    <a:srgbClr val="FFFFD9"/>
    <a:srgbClr val="FFFFE5"/>
    <a:srgbClr val="FFFFCC"/>
    <a:srgbClr val="FF9900"/>
    <a:srgbClr val="9D1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lexander" userId="26b03bdabe4e8a86" providerId="LiveId" clId="{A0F03904-BAFC-4009-B332-D6FC43D702AF}"/>
    <pc:docChg chg="custSel modSld">
      <pc:chgData name="Georgina Alexander" userId="26b03bdabe4e8a86" providerId="LiveId" clId="{A0F03904-BAFC-4009-B332-D6FC43D702AF}" dt="2024-03-25T16:41:08.109" v="51" actId="34135"/>
      <pc:docMkLst>
        <pc:docMk/>
      </pc:docMkLst>
      <pc:sldChg chg="addSp delSp modSp mod">
        <pc:chgData name="Georgina Alexander" userId="26b03bdabe4e8a86" providerId="LiveId" clId="{A0F03904-BAFC-4009-B332-D6FC43D702AF}" dt="2024-03-25T16:41:08.109" v="51" actId="34135"/>
        <pc:sldMkLst>
          <pc:docMk/>
          <pc:sldMk cId="1592702186" sldId="257"/>
        </pc:sldMkLst>
        <pc:picChg chg="add mod">
          <ac:chgData name="Georgina Alexander" userId="26b03bdabe4e8a86" providerId="LiveId" clId="{A0F03904-BAFC-4009-B332-D6FC43D702AF}" dt="2024-03-25T16:41:08.109" v="51" actId="34135"/>
          <ac:picMkLst>
            <pc:docMk/>
            <pc:sldMk cId="1592702186" sldId="257"/>
            <ac:picMk id="2" creationId="{53F415AB-E119-46C9-CF45-7FB5F91A5B14}"/>
          </ac:picMkLst>
        </pc:picChg>
        <pc:picChg chg="del">
          <ac:chgData name="Georgina Alexander" userId="26b03bdabe4e8a86" providerId="LiveId" clId="{A0F03904-BAFC-4009-B332-D6FC43D702AF}" dt="2024-03-25T16:40:51.057" v="49" actId="478"/>
          <ac:picMkLst>
            <pc:docMk/>
            <pc:sldMk cId="1592702186" sldId="257"/>
            <ac:picMk id="3" creationId="{716C7C79-4FE8-552A-2D7E-88A6D66493E5}"/>
          </ac:picMkLst>
        </pc:picChg>
      </pc:sldChg>
      <pc:sldChg chg="modAnim">
        <pc:chgData name="Georgina Alexander" userId="26b03bdabe4e8a86" providerId="LiveId" clId="{A0F03904-BAFC-4009-B332-D6FC43D702AF}" dt="2024-03-25T15:46:32.466" v="36"/>
        <pc:sldMkLst>
          <pc:docMk/>
          <pc:sldMk cId="3251555512" sldId="259"/>
        </pc:sldMkLst>
      </pc:sldChg>
      <pc:sldChg chg="modAnim">
        <pc:chgData name="Georgina Alexander" userId="26b03bdabe4e8a86" providerId="LiveId" clId="{A0F03904-BAFC-4009-B332-D6FC43D702AF}" dt="2024-03-25T15:47:35.003" v="39"/>
        <pc:sldMkLst>
          <pc:docMk/>
          <pc:sldMk cId="2558158729" sldId="261"/>
        </pc:sldMkLst>
      </pc:sldChg>
      <pc:sldChg chg="modSp mod">
        <pc:chgData name="Georgina Alexander" userId="26b03bdabe4e8a86" providerId="LiveId" clId="{A0F03904-BAFC-4009-B332-D6FC43D702AF}" dt="2024-03-25T15:44:24.949" v="35" actId="20577"/>
        <pc:sldMkLst>
          <pc:docMk/>
          <pc:sldMk cId="2343330204" sldId="273"/>
        </pc:sldMkLst>
        <pc:spChg chg="mod">
          <ac:chgData name="Georgina Alexander" userId="26b03bdabe4e8a86" providerId="LiveId" clId="{A0F03904-BAFC-4009-B332-D6FC43D702AF}" dt="2024-03-25T15:44:24.949" v="35" actId="20577"/>
          <ac:spMkLst>
            <pc:docMk/>
            <pc:sldMk cId="2343330204" sldId="273"/>
            <ac:spMk id="26" creationId="{ECFFA813-0398-2BC1-71D4-13207F554494}"/>
          </ac:spMkLst>
        </pc:spChg>
      </pc:sldChg>
      <pc:sldChg chg="modAnim">
        <pc:chgData name="Georgina Alexander" userId="26b03bdabe4e8a86" providerId="LiveId" clId="{A0F03904-BAFC-4009-B332-D6FC43D702AF}" dt="2024-03-25T15:48:22.589" v="42"/>
        <pc:sldMkLst>
          <pc:docMk/>
          <pc:sldMk cId="3570888734" sldId="310"/>
        </pc:sldMkLst>
      </pc:sldChg>
      <pc:sldChg chg="modAnim">
        <pc:chgData name="Georgina Alexander" userId="26b03bdabe4e8a86" providerId="LiveId" clId="{A0F03904-BAFC-4009-B332-D6FC43D702AF}" dt="2024-03-25T15:49:08.622" v="46"/>
        <pc:sldMkLst>
          <pc:docMk/>
          <pc:sldMk cId="1151009144" sldId="311"/>
        </pc:sldMkLst>
      </pc:sldChg>
      <pc:sldChg chg="modSp mod">
        <pc:chgData name="Georgina Alexander" userId="26b03bdabe4e8a86" providerId="LiveId" clId="{A0F03904-BAFC-4009-B332-D6FC43D702AF}" dt="2024-03-25T15:41:53.838" v="1" actId="14100"/>
        <pc:sldMkLst>
          <pc:docMk/>
          <pc:sldMk cId="1229400276" sldId="314"/>
        </pc:sldMkLst>
        <pc:picChg chg="mod">
          <ac:chgData name="Georgina Alexander" userId="26b03bdabe4e8a86" providerId="LiveId" clId="{A0F03904-BAFC-4009-B332-D6FC43D702AF}" dt="2024-03-25T15:41:53.838" v="1" actId="14100"/>
          <ac:picMkLst>
            <pc:docMk/>
            <pc:sldMk cId="1229400276" sldId="314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A0F03904-BAFC-4009-B332-D6FC43D702AF}" dt="2024-03-25T15:42:06.441" v="3" actId="14100"/>
        <pc:sldMkLst>
          <pc:docMk/>
          <pc:sldMk cId="165632957" sldId="318"/>
        </pc:sldMkLst>
        <pc:picChg chg="mod">
          <ac:chgData name="Georgina Alexander" userId="26b03bdabe4e8a86" providerId="LiveId" clId="{A0F03904-BAFC-4009-B332-D6FC43D702AF}" dt="2024-03-25T15:42:06.441" v="3" actId="14100"/>
          <ac:picMkLst>
            <pc:docMk/>
            <pc:sldMk cId="165632957" sldId="318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A0F03904-BAFC-4009-B332-D6FC43D702AF}" dt="2024-03-25T15:42:34.413" v="7" actId="14100"/>
        <pc:sldMkLst>
          <pc:docMk/>
          <pc:sldMk cId="3641111369" sldId="319"/>
        </pc:sldMkLst>
        <pc:picChg chg="mod">
          <ac:chgData name="Georgina Alexander" userId="26b03bdabe4e8a86" providerId="LiveId" clId="{A0F03904-BAFC-4009-B332-D6FC43D702AF}" dt="2024-03-25T15:42:34.413" v="7" actId="14100"/>
          <ac:picMkLst>
            <pc:docMk/>
            <pc:sldMk cId="3641111369" sldId="319"/>
            <ac:picMk id="2" creationId="{735A9E66-25F5-34DA-AD80-2B7F71DBCD85}"/>
          </ac:picMkLst>
        </pc:picChg>
      </pc:sldChg>
      <pc:sldChg chg="modSp mod">
        <pc:chgData name="Georgina Alexander" userId="26b03bdabe4e8a86" providerId="LiveId" clId="{A0F03904-BAFC-4009-B332-D6FC43D702AF}" dt="2024-03-25T15:44:12.447" v="21" actId="14100"/>
        <pc:sldMkLst>
          <pc:docMk/>
          <pc:sldMk cId="1235172613" sldId="321"/>
        </pc:sldMkLst>
        <pc:picChg chg="mod">
          <ac:chgData name="Georgina Alexander" userId="26b03bdabe4e8a86" providerId="LiveId" clId="{A0F03904-BAFC-4009-B332-D6FC43D702AF}" dt="2024-03-25T15:44:12.447" v="21" actId="14100"/>
          <ac:picMkLst>
            <pc:docMk/>
            <pc:sldMk cId="1235172613" sldId="321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A0F03904-BAFC-4009-B332-D6FC43D702AF}" dt="2024-03-25T15:43:15.384" v="13" actId="14100"/>
        <pc:sldMkLst>
          <pc:docMk/>
          <pc:sldMk cId="3019611693" sldId="327"/>
        </pc:sldMkLst>
        <pc:picChg chg="mod">
          <ac:chgData name="Georgina Alexander" userId="26b03bdabe4e8a86" providerId="LiveId" clId="{A0F03904-BAFC-4009-B332-D6FC43D702AF}" dt="2024-03-25T15:43:15.384" v="13" actId="14100"/>
          <ac:picMkLst>
            <pc:docMk/>
            <pc:sldMk cId="3019611693" sldId="327"/>
            <ac:picMk id="2" creationId="{735A9E66-25F5-34DA-AD80-2B7F71DBCD85}"/>
          </ac:picMkLst>
        </pc:picChg>
      </pc:sldChg>
      <pc:sldChg chg="modSp mod">
        <pc:chgData name="Georgina Alexander" userId="26b03bdabe4e8a86" providerId="LiveId" clId="{A0F03904-BAFC-4009-B332-D6FC43D702AF}" dt="2024-03-25T15:43:46.927" v="17" actId="14100"/>
        <pc:sldMkLst>
          <pc:docMk/>
          <pc:sldMk cId="1700965177" sldId="333"/>
        </pc:sldMkLst>
        <pc:picChg chg="mod">
          <ac:chgData name="Georgina Alexander" userId="26b03bdabe4e8a86" providerId="LiveId" clId="{A0F03904-BAFC-4009-B332-D6FC43D702AF}" dt="2024-03-25T15:43:46.927" v="17" actId="14100"/>
          <ac:picMkLst>
            <pc:docMk/>
            <pc:sldMk cId="1700965177" sldId="333"/>
            <ac:picMk id="2" creationId="{735A9E66-25F5-34DA-AD80-2B7F71DBCD85}"/>
          </ac:picMkLst>
        </pc:picChg>
      </pc:sldChg>
      <pc:sldChg chg="modSp mod">
        <pc:chgData name="Georgina Alexander" userId="26b03bdabe4e8a86" providerId="LiveId" clId="{A0F03904-BAFC-4009-B332-D6FC43D702AF}" dt="2024-03-25T15:42:22.049" v="5" actId="14100"/>
        <pc:sldMkLst>
          <pc:docMk/>
          <pc:sldMk cId="2698204449" sldId="344"/>
        </pc:sldMkLst>
        <pc:picChg chg="mod">
          <ac:chgData name="Georgina Alexander" userId="26b03bdabe4e8a86" providerId="LiveId" clId="{A0F03904-BAFC-4009-B332-D6FC43D702AF}" dt="2024-03-25T15:42:22.049" v="5" actId="14100"/>
          <ac:picMkLst>
            <pc:docMk/>
            <pc:sldMk cId="2698204449" sldId="344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A0F03904-BAFC-4009-B332-D6FC43D702AF}" dt="2024-03-25T15:42:47.258" v="9" actId="14100"/>
        <pc:sldMkLst>
          <pc:docMk/>
          <pc:sldMk cId="974933180" sldId="345"/>
        </pc:sldMkLst>
        <pc:picChg chg="mod">
          <ac:chgData name="Georgina Alexander" userId="26b03bdabe4e8a86" providerId="LiveId" clId="{A0F03904-BAFC-4009-B332-D6FC43D702AF}" dt="2024-03-25T15:42:47.258" v="9" actId="14100"/>
          <ac:picMkLst>
            <pc:docMk/>
            <pc:sldMk cId="974933180" sldId="345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A0F03904-BAFC-4009-B332-D6FC43D702AF}" dt="2024-03-25T15:43:01.461" v="11" actId="14100"/>
        <pc:sldMkLst>
          <pc:docMk/>
          <pc:sldMk cId="4132094335" sldId="346"/>
        </pc:sldMkLst>
        <pc:picChg chg="mod">
          <ac:chgData name="Georgina Alexander" userId="26b03bdabe4e8a86" providerId="LiveId" clId="{A0F03904-BAFC-4009-B332-D6FC43D702AF}" dt="2024-03-25T15:43:01.461" v="11" actId="14100"/>
          <ac:picMkLst>
            <pc:docMk/>
            <pc:sldMk cId="4132094335" sldId="346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A0F03904-BAFC-4009-B332-D6FC43D702AF}" dt="2024-03-25T15:43:34.275" v="15" actId="14100"/>
        <pc:sldMkLst>
          <pc:docMk/>
          <pc:sldMk cId="457891548" sldId="347"/>
        </pc:sldMkLst>
        <pc:picChg chg="mod">
          <ac:chgData name="Georgina Alexander" userId="26b03bdabe4e8a86" providerId="LiveId" clId="{A0F03904-BAFC-4009-B332-D6FC43D702AF}" dt="2024-03-25T15:43:34.275" v="15" actId="14100"/>
          <ac:picMkLst>
            <pc:docMk/>
            <pc:sldMk cId="457891548" sldId="347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A0F03904-BAFC-4009-B332-D6FC43D702AF}" dt="2024-03-25T15:43:58.758" v="19" actId="14100"/>
        <pc:sldMkLst>
          <pc:docMk/>
          <pc:sldMk cId="701557865" sldId="348"/>
        </pc:sldMkLst>
        <pc:picChg chg="mod">
          <ac:chgData name="Georgina Alexander" userId="26b03bdabe4e8a86" providerId="LiveId" clId="{A0F03904-BAFC-4009-B332-D6FC43D702AF}" dt="2024-03-25T15:43:58.758" v="19" actId="14100"/>
          <ac:picMkLst>
            <pc:docMk/>
            <pc:sldMk cId="701557865" sldId="348"/>
            <ac:picMk id="4" creationId="{DE4613EE-70D8-60C6-4C2A-665158F8F9F7}"/>
          </ac:picMkLst>
        </pc:picChg>
      </pc:sldChg>
    </pc:docChg>
  </pc:docChgLst>
  <pc:docChgLst>
    <pc:chgData name="Georgina Alexander" userId="26b03bdabe4e8a86" providerId="LiveId" clId="{D0C6C428-C0C3-4194-A18F-61AC0F06CE30}"/>
    <pc:docChg chg="undo custSel addSld delSld modSld sldOrd">
      <pc:chgData name="Georgina Alexander" userId="26b03bdabe4e8a86" providerId="LiveId" clId="{D0C6C428-C0C3-4194-A18F-61AC0F06CE30}" dt="2024-03-19T14:45:29.892" v="455"/>
      <pc:docMkLst>
        <pc:docMk/>
      </pc:docMkLst>
      <pc:sldChg chg="addSp delSp modSp mod">
        <pc:chgData name="Georgina Alexander" userId="26b03bdabe4e8a86" providerId="LiveId" clId="{D0C6C428-C0C3-4194-A18F-61AC0F06CE30}" dt="2024-03-18T13:17:22.001" v="376" actId="1076"/>
        <pc:sldMkLst>
          <pc:docMk/>
          <pc:sldMk cId="1592702186" sldId="257"/>
        </pc:sldMkLst>
        <pc:picChg chg="add mod">
          <ac:chgData name="Georgina Alexander" userId="26b03bdabe4e8a86" providerId="LiveId" clId="{D0C6C428-C0C3-4194-A18F-61AC0F06CE30}" dt="2024-03-18T13:17:22.001" v="376" actId="1076"/>
          <ac:picMkLst>
            <pc:docMk/>
            <pc:sldMk cId="1592702186" sldId="257"/>
            <ac:picMk id="3" creationId="{716C7C79-4FE8-552A-2D7E-88A6D66493E5}"/>
          </ac:picMkLst>
        </pc:picChg>
        <pc:picChg chg="del">
          <ac:chgData name="Georgina Alexander" userId="26b03bdabe4e8a86" providerId="LiveId" clId="{D0C6C428-C0C3-4194-A18F-61AC0F06CE30}" dt="2024-03-18T13:17:15.747" v="375" actId="478"/>
          <ac:picMkLst>
            <pc:docMk/>
            <pc:sldMk cId="1592702186" sldId="257"/>
            <ac:picMk id="4" creationId="{4A89D7D3-B18B-56EE-EC67-BB1CC6F94046}"/>
          </ac:picMkLst>
        </pc:picChg>
      </pc:sldChg>
      <pc:sldChg chg="modAnim">
        <pc:chgData name="Georgina Alexander" userId="26b03bdabe4e8a86" providerId="LiveId" clId="{D0C6C428-C0C3-4194-A18F-61AC0F06CE30}" dt="2024-03-19T14:43:50.320" v="449"/>
        <pc:sldMkLst>
          <pc:docMk/>
          <pc:sldMk cId="3251555512" sldId="259"/>
        </pc:sldMkLst>
      </pc:sldChg>
      <pc:sldChg chg="modAnim">
        <pc:chgData name="Georgina Alexander" userId="26b03bdabe4e8a86" providerId="LiveId" clId="{D0C6C428-C0C3-4194-A18F-61AC0F06CE30}" dt="2024-03-19T14:44:07.090" v="450"/>
        <pc:sldMkLst>
          <pc:docMk/>
          <pc:sldMk cId="2558158729" sldId="261"/>
        </pc:sldMkLst>
      </pc:sldChg>
      <pc:sldChg chg="modAnim">
        <pc:chgData name="Georgina Alexander" userId="26b03bdabe4e8a86" providerId="LiveId" clId="{D0C6C428-C0C3-4194-A18F-61AC0F06CE30}" dt="2024-03-19T14:44:23.929" v="451"/>
        <pc:sldMkLst>
          <pc:docMk/>
          <pc:sldMk cId="1569438539" sldId="262"/>
        </pc:sldMkLst>
      </pc:sldChg>
      <pc:sldChg chg="addSp modSp mod">
        <pc:chgData name="Georgina Alexander" userId="26b03bdabe4e8a86" providerId="LiveId" clId="{D0C6C428-C0C3-4194-A18F-61AC0F06CE30}" dt="2024-03-14T16:12:02.625" v="35" actId="1076"/>
        <pc:sldMkLst>
          <pc:docMk/>
          <pc:sldMk cId="1773777751" sldId="304"/>
        </pc:sldMkLst>
        <pc:spChg chg="mod">
          <ac:chgData name="Georgina Alexander" userId="26b03bdabe4e8a86" providerId="LiveId" clId="{D0C6C428-C0C3-4194-A18F-61AC0F06CE30}" dt="2024-03-14T16:10:43.456" v="25" actId="1076"/>
          <ac:spMkLst>
            <pc:docMk/>
            <pc:sldMk cId="1773777751" sldId="304"/>
            <ac:spMk id="3" creationId="{E240C9CC-C1F5-735D-C73E-77ED96D2D604}"/>
          </ac:spMkLst>
        </pc:spChg>
        <pc:picChg chg="add mod">
          <ac:chgData name="Georgina Alexander" userId="26b03bdabe4e8a86" providerId="LiveId" clId="{D0C6C428-C0C3-4194-A18F-61AC0F06CE30}" dt="2024-03-14T16:12:02.625" v="35" actId="1076"/>
          <ac:picMkLst>
            <pc:docMk/>
            <pc:sldMk cId="1773777751" sldId="304"/>
            <ac:picMk id="4" creationId="{DDAB9AC2-A122-7127-844D-11A70946223C}"/>
          </ac:picMkLst>
        </pc:picChg>
      </pc:sldChg>
      <pc:sldChg chg="modAnim">
        <pc:chgData name="Georgina Alexander" userId="26b03bdabe4e8a86" providerId="LiveId" clId="{D0C6C428-C0C3-4194-A18F-61AC0F06CE30}" dt="2024-03-19T14:44:40.986" v="452"/>
        <pc:sldMkLst>
          <pc:docMk/>
          <pc:sldMk cId="3570888734" sldId="310"/>
        </pc:sldMkLst>
      </pc:sldChg>
      <pc:sldChg chg="modAnim">
        <pc:chgData name="Georgina Alexander" userId="26b03bdabe4e8a86" providerId="LiveId" clId="{D0C6C428-C0C3-4194-A18F-61AC0F06CE30}" dt="2024-03-19T14:45:14.596" v="454"/>
        <pc:sldMkLst>
          <pc:docMk/>
          <pc:sldMk cId="1151009144" sldId="311"/>
        </pc:sldMkLst>
      </pc:sldChg>
      <pc:sldChg chg="modAnim">
        <pc:chgData name="Georgina Alexander" userId="26b03bdabe4e8a86" providerId="LiveId" clId="{D0C6C428-C0C3-4194-A18F-61AC0F06CE30}" dt="2024-03-19T14:44:57.495" v="453"/>
        <pc:sldMkLst>
          <pc:docMk/>
          <pc:sldMk cId="3889604420" sldId="312"/>
        </pc:sldMkLst>
      </pc:sldChg>
      <pc:sldChg chg="modAnim">
        <pc:chgData name="Georgina Alexander" userId="26b03bdabe4e8a86" providerId="LiveId" clId="{D0C6C428-C0C3-4194-A18F-61AC0F06CE30}" dt="2024-03-19T14:45:29.892" v="455"/>
        <pc:sldMkLst>
          <pc:docMk/>
          <pc:sldMk cId="3357770446" sldId="313"/>
        </pc:sldMkLst>
      </pc:sldChg>
      <pc:sldChg chg="addSp modSp mod">
        <pc:chgData name="Georgina Alexander" userId="26b03bdabe4e8a86" providerId="LiveId" clId="{D0C6C428-C0C3-4194-A18F-61AC0F06CE30}" dt="2024-03-17T22:00:08.575" v="319" actId="688"/>
        <pc:sldMkLst>
          <pc:docMk/>
          <pc:sldMk cId="1229400276" sldId="314"/>
        </pc:sldMkLst>
        <pc:spChg chg="mod">
          <ac:chgData name="Georgina Alexander" userId="26b03bdabe4e8a86" providerId="LiveId" clId="{D0C6C428-C0C3-4194-A18F-61AC0F06CE30}" dt="2024-03-15T20:18:26.608" v="169" actId="1076"/>
          <ac:spMkLst>
            <pc:docMk/>
            <pc:sldMk cId="1229400276" sldId="314"/>
            <ac:spMk id="3" creationId="{E240C9CC-C1F5-735D-C73E-77ED96D2D604}"/>
          </ac:spMkLst>
        </pc:spChg>
        <pc:spChg chg="mod">
          <ac:chgData name="Georgina Alexander" userId="26b03bdabe4e8a86" providerId="LiveId" clId="{D0C6C428-C0C3-4194-A18F-61AC0F06CE30}" dt="2024-03-15T20:16:58.092" v="153" actId="14100"/>
          <ac:spMkLst>
            <pc:docMk/>
            <pc:sldMk cId="1229400276" sldId="314"/>
            <ac:spMk id="9" creationId="{BBB43DC6-D894-D0A8-D2FD-A594C8C6D7C3}"/>
          </ac:spMkLst>
        </pc:spChg>
        <pc:picChg chg="add mod">
          <ac:chgData name="Georgina Alexander" userId="26b03bdabe4e8a86" providerId="LiveId" clId="{D0C6C428-C0C3-4194-A18F-61AC0F06CE30}" dt="2024-03-17T21:59:52.424" v="315" actId="1076"/>
          <ac:picMkLst>
            <pc:docMk/>
            <pc:sldMk cId="1229400276" sldId="314"/>
            <ac:picMk id="2" creationId="{A383B02C-7391-9363-02A9-23AC594BB13A}"/>
          </ac:picMkLst>
        </pc:picChg>
        <pc:picChg chg="add mod">
          <ac:chgData name="Georgina Alexander" userId="26b03bdabe4e8a86" providerId="LiveId" clId="{D0C6C428-C0C3-4194-A18F-61AC0F06CE30}" dt="2024-03-17T22:00:08.575" v="319" actId="688"/>
          <ac:picMkLst>
            <pc:docMk/>
            <pc:sldMk cId="1229400276" sldId="314"/>
            <ac:picMk id="6" creationId="{28059466-FC04-8117-1E4A-3258C92D47C7}"/>
          </ac:picMkLst>
        </pc:picChg>
        <pc:picChg chg="ord">
          <ac:chgData name="Georgina Alexander" userId="26b03bdabe4e8a86" providerId="LiveId" clId="{D0C6C428-C0C3-4194-A18F-61AC0F06CE30}" dt="2024-03-15T20:17:02.989" v="154" actId="170"/>
          <ac:picMkLst>
            <pc:docMk/>
            <pc:sldMk cId="1229400276" sldId="314"/>
            <ac:picMk id="8" creationId="{33723C73-DFDA-F281-A9CC-A87EC51761D1}"/>
          </ac:picMkLst>
        </pc:picChg>
      </pc:sldChg>
      <pc:sldChg chg="addSp delSp modSp mod">
        <pc:chgData name="Georgina Alexander" userId="26b03bdabe4e8a86" providerId="LiveId" clId="{D0C6C428-C0C3-4194-A18F-61AC0F06CE30}" dt="2024-03-15T20:35:59.257" v="304" actId="166"/>
        <pc:sldMkLst>
          <pc:docMk/>
          <pc:sldMk cId="2354346293" sldId="315"/>
        </pc:sldMkLst>
        <pc:spChg chg="add del mod">
          <ac:chgData name="Georgina Alexander" userId="26b03bdabe4e8a86" providerId="LiveId" clId="{D0C6C428-C0C3-4194-A18F-61AC0F06CE30}" dt="2024-03-15T20:10:43.878" v="42" actId="478"/>
          <ac:spMkLst>
            <pc:docMk/>
            <pc:sldMk cId="2354346293" sldId="315"/>
            <ac:spMk id="3" creationId="{D7E62E2C-ADD1-5A1F-9304-F12E526B2C13}"/>
          </ac:spMkLst>
        </pc:spChg>
        <pc:spChg chg="add mod">
          <ac:chgData name="Georgina Alexander" userId="26b03bdabe4e8a86" providerId="LiveId" clId="{D0C6C428-C0C3-4194-A18F-61AC0F06CE30}" dt="2024-03-15T20:33:18.305" v="274" actId="164"/>
          <ac:spMkLst>
            <pc:docMk/>
            <pc:sldMk cId="2354346293" sldId="315"/>
            <ac:spMk id="12" creationId="{285616A5-A173-7337-3E41-BE3A6CDCA258}"/>
          </ac:spMkLst>
        </pc:spChg>
        <pc:spChg chg="add mod">
          <ac:chgData name="Georgina Alexander" userId="26b03bdabe4e8a86" providerId="LiveId" clId="{D0C6C428-C0C3-4194-A18F-61AC0F06CE30}" dt="2024-03-15T20:33:30.318" v="275" actId="164"/>
          <ac:spMkLst>
            <pc:docMk/>
            <pc:sldMk cId="2354346293" sldId="315"/>
            <ac:spMk id="14" creationId="{55D14FAB-10CB-54A5-BC98-882575AFD9F5}"/>
          </ac:spMkLst>
        </pc:spChg>
        <pc:spChg chg="add mod">
          <ac:chgData name="Georgina Alexander" userId="26b03bdabe4e8a86" providerId="LiveId" clId="{D0C6C428-C0C3-4194-A18F-61AC0F06CE30}" dt="2024-03-15T20:33:30.318" v="275" actId="164"/>
          <ac:spMkLst>
            <pc:docMk/>
            <pc:sldMk cId="2354346293" sldId="315"/>
            <ac:spMk id="15" creationId="{4A5215A1-CD39-2E9D-B576-AB7CBDC05867}"/>
          </ac:spMkLst>
        </pc:spChg>
        <pc:spChg chg="add mod">
          <ac:chgData name="Georgina Alexander" userId="26b03bdabe4e8a86" providerId="LiveId" clId="{D0C6C428-C0C3-4194-A18F-61AC0F06CE30}" dt="2024-03-15T20:33:18.305" v="274" actId="164"/>
          <ac:spMkLst>
            <pc:docMk/>
            <pc:sldMk cId="2354346293" sldId="315"/>
            <ac:spMk id="16" creationId="{AF0AFD11-8A6E-C887-2362-3F504259CECD}"/>
          </ac:spMkLst>
        </pc:spChg>
        <pc:grpChg chg="add mod">
          <ac:chgData name="Georgina Alexander" userId="26b03bdabe4e8a86" providerId="LiveId" clId="{D0C6C428-C0C3-4194-A18F-61AC0F06CE30}" dt="2024-03-15T20:33:18.305" v="274" actId="164"/>
          <ac:grpSpMkLst>
            <pc:docMk/>
            <pc:sldMk cId="2354346293" sldId="315"/>
            <ac:grpSpMk id="17" creationId="{9757538C-12B0-5979-7848-71381424D831}"/>
          </ac:grpSpMkLst>
        </pc:grpChg>
        <pc:grpChg chg="add mod">
          <ac:chgData name="Georgina Alexander" userId="26b03bdabe4e8a86" providerId="LiveId" clId="{D0C6C428-C0C3-4194-A18F-61AC0F06CE30}" dt="2024-03-15T20:33:30.318" v="275" actId="164"/>
          <ac:grpSpMkLst>
            <pc:docMk/>
            <pc:sldMk cId="2354346293" sldId="315"/>
            <ac:grpSpMk id="18" creationId="{8CD32214-188E-3894-DD07-D0D53C9051F9}"/>
          </ac:grpSpMkLst>
        </pc:grpChg>
        <pc:picChg chg="add del mod">
          <ac:chgData name="Georgina Alexander" userId="26b03bdabe4e8a86" providerId="LiveId" clId="{D0C6C428-C0C3-4194-A18F-61AC0F06CE30}" dt="2024-03-15T20:25:21.055" v="181" actId="478"/>
          <ac:picMkLst>
            <pc:docMk/>
            <pc:sldMk cId="2354346293" sldId="315"/>
            <ac:picMk id="6" creationId="{0EC5E369-7C64-EFEB-CB11-0734AC01942F}"/>
          </ac:picMkLst>
        </pc:picChg>
        <pc:picChg chg="ord">
          <ac:chgData name="Georgina Alexander" userId="26b03bdabe4e8a86" providerId="LiveId" clId="{D0C6C428-C0C3-4194-A18F-61AC0F06CE30}" dt="2024-03-15T20:35:59.257" v="304" actId="166"/>
          <ac:picMkLst>
            <pc:docMk/>
            <pc:sldMk cId="2354346293" sldId="315"/>
            <ac:picMk id="7" creationId="{28660044-3A1C-598D-0946-16502330BBDD}"/>
          </ac:picMkLst>
        </pc:picChg>
        <pc:picChg chg="add mod">
          <ac:chgData name="Georgina Alexander" userId="26b03bdabe4e8a86" providerId="LiveId" clId="{D0C6C428-C0C3-4194-A18F-61AC0F06CE30}" dt="2024-03-15T20:33:18.305" v="274" actId="164"/>
          <ac:picMkLst>
            <pc:docMk/>
            <pc:sldMk cId="2354346293" sldId="315"/>
            <ac:picMk id="9" creationId="{73CC0938-5CD4-3C23-7026-EEA9391AB35F}"/>
          </ac:picMkLst>
        </pc:picChg>
        <pc:picChg chg="mod">
          <ac:chgData name="Georgina Alexander" userId="26b03bdabe4e8a86" providerId="LiveId" clId="{D0C6C428-C0C3-4194-A18F-61AC0F06CE30}" dt="2024-03-15T20:29:03.267" v="224" actId="1076"/>
          <ac:picMkLst>
            <pc:docMk/>
            <pc:sldMk cId="2354346293" sldId="315"/>
            <ac:picMk id="11" creationId="{9F950C19-AD45-A99A-1476-08C8A0412D0A}"/>
          </ac:picMkLst>
        </pc:picChg>
        <pc:picChg chg="add mod">
          <ac:chgData name="Georgina Alexander" userId="26b03bdabe4e8a86" providerId="LiveId" clId="{D0C6C428-C0C3-4194-A18F-61AC0F06CE30}" dt="2024-03-15T20:33:30.318" v="275" actId="164"/>
          <ac:picMkLst>
            <pc:docMk/>
            <pc:sldMk cId="2354346293" sldId="315"/>
            <ac:picMk id="13" creationId="{B74B9667-5EE6-6808-4144-189E6205ECD2}"/>
          </ac:picMkLst>
        </pc:picChg>
      </pc:sldChg>
      <pc:sldChg chg="addSp modSp mod">
        <pc:chgData name="Georgina Alexander" userId="26b03bdabe4e8a86" providerId="LiveId" clId="{D0C6C428-C0C3-4194-A18F-61AC0F06CE30}" dt="2024-03-15T20:36:18.429" v="306" actId="166"/>
        <pc:sldMkLst>
          <pc:docMk/>
          <pc:sldMk cId="50994164" sldId="316"/>
        </pc:sldMkLst>
        <pc:spChg chg="mod">
          <ac:chgData name="Georgina Alexander" userId="26b03bdabe4e8a86" providerId="LiveId" clId="{D0C6C428-C0C3-4194-A18F-61AC0F06CE30}" dt="2024-03-15T20:33:46.084" v="277"/>
          <ac:spMkLst>
            <pc:docMk/>
            <pc:sldMk cId="50994164" sldId="316"/>
            <ac:spMk id="6" creationId="{543236F3-7A9A-4B4E-1AAC-4A3366E00017}"/>
          </ac:spMkLst>
        </pc:spChg>
        <pc:spChg chg="mod">
          <ac:chgData name="Georgina Alexander" userId="26b03bdabe4e8a86" providerId="LiveId" clId="{D0C6C428-C0C3-4194-A18F-61AC0F06CE30}" dt="2024-03-15T20:33:46.084" v="277"/>
          <ac:spMkLst>
            <pc:docMk/>
            <pc:sldMk cId="50994164" sldId="316"/>
            <ac:spMk id="8" creationId="{AFCB592D-CC25-8A15-D87A-D48131B68A2F}"/>
          </ac:spMkLst>
        </pc:spChg>
        <pc:spChg chg="mod">
          <ac:chgData name="Georgina Alexander" userId="26b03bdabe4e8a86" providerId="LiveId" clId="{D0C6C428-C0C3-4194-A18F-61AC0F06CE30}" dt="2024-03-15T20:34:51.239" v="288"/>
          <ac:spMkLst>
            <pc:docMk/>
            <pc:sldMk cId="50994164" sldId="316"/>
            <ac:spMk id="13" creationId="{56CB73AF-3DAA-EEB5-748D-1EDB4F510658}"/>
          </ac:spMkLst>
        </pc:spChg>
        <pc:spChg chg="mod">
          <ac:chgData name="Georgina Alexander" userId="26b03bdabe4e8a86" providerId="LiveId" clId="{D0C6C428-C0C3-4194-A18F-61AC0F06CE30}" dt="2024-03-15T20:34:51.239" v="288"/>
          <ac:spMkLst>
            <pc:docMk/>
            <pc:sldMk cId="50994164" sldId="316"/>
            <ac:spMk id="14" creationId="{8587E9C3-D97F-7C42-B699-C9D6EFC7A7A7}"/>
          </ac:spMkLst>
        </pc:spChg>
        <pc:grpChg chg="add mod">
          <ac:chgData name="Georgina Alexander" userId="26b03bdabe4e8a86" providerId="LiveId" clId="{D0C6C428-C0C3-4194-A18F-61AC0F06CE30}" dt="2024-03-15T20:33:46.084" v="277"/>
          <ac:grpSpMkLst>
            <pc:docMk/>
            <pc:sldMk cId="50994164" sldId="316"/>
            <ac:grpSpMk id="2" creationId="{9F17E746-D7FC-854F-1D9D-002C46C2CFCD}"/>
          </ac:grpSpMkLst>
        </pc:grpChg>
        <pc:grpChg chg="add mod">
          <ac:chgData name="Georgina Alexander" userId="26b03bdabe4e8a86" providerId="LiveId" clId="{D0C6C428-C0C3-4194-A18F-61AC0F06CE30}" dt="2024-03-15T20:34:51.239" v="288"/>
          <ac:grpSpMkLst>
            <pc:docMk/>
            <pc:sldMk cId="50994164" sldId="316"/>
            <ac:grpSpMk id="10" creationId="{BDE39CB3-DE77-325D-57D6-A9B99B861D0F}"/>
          </ac:grpSpMkLst>
        </pc:grpChg>
        <pc:picChg chg="mod">
          <ac:chgData name="Georgina Alexander" userId="26b03bdabe4e8a86" providerId="LiveId" clId="{D0C6C428-C0C3-4194-A18F-61AC0F06CE30}" dt="2024-03-15T20:33:46.084" v="277"/>
          <ac:picMkLst>
            <pc:docMk/>
            <pc:sldMk cId="50994164" sldId="316"/>
            <ac:picMk id="4" creationId="{FEBC789D-4C83-2325-5E23-B71610BF6BAD}"/>
          </ac:picMkLst>
        </pc:picChg>
        <pc:picChg chg="ord">
          <ac:chgData name="Georgina Alexander" userId="26b03bdabe4e8a86" providerId="LiveId" clId="{D0C6C428-C0C3-4194-A18F-61AC0F06CE30}" dt="2024-03-15T20:36:18.429" v="306" actId="166"/>
          <ac:picMkLst>
            <pc:docMk/>
            <pc:sldMk cId="50994164" sldId="316"/>
            <ac:picMk id="7" creationId="{28660044-3A1C-598D-0946-16502330BBDD}"/>
          </ac:picMkLst>
        </pc:picChg>
        <pc:picChg chg="mod">
          <ac:chgData name="Georgina Alexander" userId="26b03bdabe4e8a86" providerId="LiveId" clId="{D0C6C428-C0C3-4194-A18F-61AC0F06CE30}" dt="2024-03-15T20:34:51.239" v="288"/>
          <ac:picMkLst>
            <pc:docMk/>
            <pc:sldMk cId="50994164" sldId="316"/>
            <ac:picMk id="11" creationId="{1DA7F61D-9CF3-DECD-F2CF-161C869D439A}"/>
          </ac:picMkLst>
        </pc:picChg>
      </pc:sldChg>
      <pc:sldChg chg="addSp modSp mod modAnim">
        <pc:chgData name="Georgina Alexander" userId="26b03bdabe4e8a86" providerId="LiveId" clId="{D0C6C428-C0C3-4194-A18F-61AC0F06CE30}" dt="2024-03-18T11:55:20.774" v="327"/>
        <pc:sldMkLst>
          <pc:docMk/>
          <pc:sldMk cId="4209988357" sldId="317"/>
        </pc:sldMkLst>
        <pc:spChg chg="mod">
          <ac:chgData name="Georgina Alexander" userId="26b03bdabe4e8a86" providerId="LiveId" clId="{D0C6C428-C0C3-4194-A18F-61AC0F06CE30}" dt="2024-03-15T20:33:41.207" v="276"/>
          <ac:spMkLst>
            <pc:docMk/>
            <pc:sldMk cId="4209988357" sldId="317"/>
            <ac:spMk id="12" creationId="{8377BF1F-53EE-E698-A26F-1F76D42C67AE}"/>
          </ac:spMkLst>
        </pc:spChg>
        <pc:spChg chg="mod">
          <ac:chgData name="Georgina Alexander" userId="26b03bdabe4e8a86" providerId="LiveId" clId="{D0C6C428-C0C3-4194-A18F-61AC0F06CE30}" dt="2024-03-15T20:33:41.207" v="276"/>
          <ac:spMkLst>
            <pc:docMk/>
            <pc:sldMk cId="4209988357" sldId="317"/>
            <ac:spMk id="14" creationId="{D1F6699D-0336-50F1-9B3D-1E0D130A4782}"/>
          </ac:spMkLst>
        </pc:spChg>
        <pc:spChg chg="mod">
          <ac:chgData name="Georgina Alexander" userId="26b03bdabe4e8a86" providerId="LiveId" clId="{D0C6C428-C0C3-4194-A18F-61AC0F06CE30}" dt="2024-03-15T20:34:46.396" v="287"/>
          <ac:spMkLst>
            <pc:docMk/>
            <pc:sldMk cId="4209988357" sldId="317"/>
            <ac:spMk id="18" creationId="{D3B37328-4A2F-B94E-BE92-A9A6DC7A8DC3}"/>
          </ac:spMkLst>
        </pc:spChg>
        <pc:spChg chg="mod">
          <ac:chgData name="Georgina Alexander" userId="26b03bdabe4e8a86" providerId="LiveId" clId="{D0C6C428-C0C3-4194-A18F-61AC0F06CE30}" dt="2024-03-15T20:34:46.396" v="287"/>
          <ac:spMkLst>
            <pc:docMk/>
            <pc:sldMk cId="4209988357" sldId="317"/>
            <ac:spMk id="19" creationId="{85AFC348-FB38-C728-6CA3-B23530C52FF4}"/>
          </ac:spMkLst>
        </pc:spChg>
        <pc:grpChg chg="add mod">
          <ac:chgData name="Georgina Alexander" userId="26b03bdabe4e8a86" providerId="LiveId" clId="{D0C6C428-C0C3-4194-A18F-61AC0F06CE30}" dt="2024-03-15T20:33:41.207" v="276"/>
          <ac:grpSpMkLst>
            <pc:docMk/>
            <pc:sldMk cId="4209988357" sldId="317"/>
            <ac:grpSpMk id="3" creationId="{7E1CECF3-C7E3-0414-D270-ED4868060109}"/>
          </ac:grpSpMkLst>
        </pc:grpChg>
        <pc:grpChg chg="add mod">
          <ac:chgData name="Georgina Alexander" userId="26b03bdabe4e8a86" providerId="LiveId" clId="{D0C6C428-C0C3-4194-A18F-61AC0F06CE30}" dt="2024-03-15T20:34:46.396" v="287"/>
          <ac:grpSpMkLst>
            <pc:docMk/>
            <pc:sldMk cId="4209988357" sldId="317"/>
            <ac:grpSpMk id="16" creationId="{960E8B7E-0A51-210A-83DE-642D84EA715A}"/>
          </ac:grpSpMkLst>
        </pc:grpChg>
        <pc:picChg chg="ord">
          <ac:chgData name="Georgina Alexander" userId="26b03bdabe4e8a86" providerId="LiveId" clId="{D0C6C428-C0C3-4194-A18F-61AC0F06CE30}" dt="2024-03-15T20:36:09.664" v="305" actId="166"/>
          <ac:picMkLst>
            <pc:docMk/>
            <pc:sldMk cId="4209988357" sldId="317"/>
            <ac:picMk id="7" creationId="{28660044-3A1C-598D-0946-16502330BBDD}"/>
          </ac:picMkLst>
        </pc:picChg>
        <pc:picChg chg="mod">
          <ac:chgData name="Georgina Alexander" userId="26b03bdabe4e8a86" providerId="LiveId" clId="{D0C6C428-C0C3-4194-A18F-61AC0F06CE30}" dt="2024-03-15T20:33:41.207" v="276"/>
          <ac:picMkLst>
            <pc:docMk/>
            <pc:sldMk cId="4209988357" sldId="317"/>
            <ac:picMk id="9" creationId="{86BF62A0-0168-08BA-EC41-F0DC72FBBCFD}"/>
          </ac:picMkLst>
        </pc:picChg>
        <pc:picChg chg="mod">
          <ac:chgData name="Georgina Alexander" userId="26b03bdabe4e8a86" providerId="LiveId" clId="{D0C6C428-C0C3-4194-A18F-61AC0F06CE30}" dt="2024-03-15T20:34:46.396" v="287"/>
          <ac:picMkLst>
            <pc:docMk/>
            <pc:sldMk cId="4209988357" sldId="317"/>
            <ac:picMk id="17" creationId="{00886EA8-60D6-F835-2432-26C06BF60642}"/>
          </ac:picMkLst>
        </pc:picChg>
      </pc:sldChg>
      <pc:sldChg chg="addSp delSp modSp mod modTransition">
        <pc:chgData name="Georgina Alexander" userId="26b03bdabe4e8a86" providerId="LiveId" clId="{D0C6C428-C0C3-4194-A18F-61AC0F06CE30}" dt="2024-03-18T12:44:35.594" v="367"/>
        <pc:sldMkLst>
          <pc:docMk/>
          <pc:sldMk cId="165632957" sldId="318"/>
        </pc:sldMkLst>
        <pc:spChg chg="mod">
          <ac:chgData name="Georgina Alexander" userId="26b03bdabe4e8a86" providerId="LiveId" clId="{D0C6C428-C0C3-4194-A18F-61AC0F06CE30}" dt="2024-03-18T12:20:14.458" v="346" actId="14100"/>
          <ac:spMkLst>
            <pc:docMk/>
            <pc:sldMk cId="165632957" sldId="318"/>
            <ac:spMk id="3" creationId="{3B07E2BD-EFC4-3385-C4AE-9EF8C5AD26E1}"/>
          </ac:spMkLst>
        </pc:spChg>
        <pc:spChg chg="mod">
          <ac:chgData name="Georgina Alexander" userId="26b03bdabe4e8a86" providerId="LiveId" clId="{D0C6C428-C0C3-4194-A18F-61AC0F06CE30}" dt="2024-03-18T12:20:35.688" v="352" actId="14100"/>
          <ac:spMkLst>
            <pc:docMk/>
            <pc:sldMk cId="165632957" sldId="318"/>
            <ac:spMk id="25" creationId="{24CB6DE4-E555-C5A5-567E-1C0BF61A70AA}"/>
          </ac:spMkLst>
        </pc:spChg>
        <pc:grpChg chg="mod">
          <ac:chgData name="Georgina Alexander" userId="26b03bdabe4e8a86" providerId="LiveId" clId="{D0C6C428-C0C3-4194-A18F-61AC0F06CE30}" dt="2024-03-18T12:20:28.281" v="351" actId="1076"/>
          <ac:grpSpMkLst>
            <pc:docMk/>
            <pc:sldMk cId="165632957" sldId="318"/>
            <ac:grpSpMk id="26" creationId="{0BB3D98E-3465-9076-B81F-36F746EDE252}"/>
          </ac:grpSpMkLst>
        </pc:grpChg>
        <pc:picChg chg="mod">
          <ac:chgData name="Georgina Alexander" userId="26b03bdabe4e8a86" providerId="LiveId" clId="{D0C6C428-C0C3-4194-A18F-61AC0F06CE30}" dt="2024-03-18T12:20:25.618" v="350" actId="1076"/>
          <ac:picMkLst>
            <pc:docMk/>
            <pc:sldMk cId="165632957" sldId="318"/>
            <ac:picMk id="4" creationId="{DE4613EE-70D8-60C6-4C2A-665158F8F9F7}"/>
          </ac:picMkLst>
        </pc:picChg>
        <pc:picChg chg="add mod">
          <ac:chgData name="Georgina Alexander" userId="26b03bdabe4e8a86" providerId="LiveId" clId="{D0C6C428-C0C3-4194-A18F-61AC0F06CE30}" dt="2024-03-18T12:20:05.040" v="344" actId="14100"/>
          <ac:picMkLst>
            <pc:docMk/>
            <pc:sldMk cId="165632957" sldId="318"/>
            <ac:picMk id="6" creationId="{60E79E8F-EAB9-F74D-7AD8-2A5C212637D1}"/>
          </ac:picMkLst>
        </pc:picChg>
        <pc:picChg chg="del">
          <ac:chgData name="Georgina Alexander" userId="26b03bdabe4e8a86" providerId="LiveId" clId="{D0C6C428-C0C3-4194-A18F-61AC0F06CE30}" dt="2024-03-18T12:20:07.180" v="345" actId="478"/>
          <ac:picMkLst>
            <pc:docMk/>
            <pc:sldMk cId="165632957" sldId="318"/>
            <ac:picMk id="8" creationId="{33723C73-DFDA-F281-A9CC-A87EC51761D1}"/>
          </ac:picMkLst>
        </pc:picChg>
        <pc:picChg chg="del">
          <ac:chgData name="Georgina Alexander" userId="26b03bdabe4e8a86" providerId="LiveId" clId="{D0C6C428-C0C3-4194-A18F-61AC0F06CE30}" dt="2024-03-18T12:20:01.329" v="343" actId="478"/>
          <ac:picMkLst>
            <pc:docMk/>
            <pc:sldMk cId="165632957" sldId="318"/>
            <ac:picMk id="10" creationId="{186A2871-ED28-2808-0756-18AA19AFB515}"/>
          </ac:picMkLst>
        </pc:picChg>
        <pc:picChg chg="del">
          <ac:chgData name="Georgina Alexander" userId="26b03bdabe4e8a86" providerId="LiveId" clId="{D0C6C428-C0C3-4194-A18F-61AC0F06CE30}" dt="2024-03-18T12:20:17.089" v="347" actId="478"/>
          <ac:picMkLst>
            <pc:docMk/>
            <pc:sldMk cId="165632957" sldId="318"/>
            <ac:picMk id="11" creationId="{9F950C19-AD45-A99A-1476-08C8A0412D0A}"/>
          </ac:picMkLst>
        </pc:picChg>
      </pc:sldChg>
      <pc:sldChg chg="addSp modSp mod modAnim">
        <pc:chgData name="Georgina Alexander" userId="26b03bdabe4e8a86" providerId="LiveId" clId="{D0C6C428-C0C3-4194-A18F-61AC0F06CE30}" dt="2024-03-18T12:35:23.757" v="363"/>
        <pc:sldMkLst>
          <pc:docMk/>
          <pc:sldMk cId="3641111369" sldId="319"/>
        </pc:sldMkLst>
        <pc:spChg chg="mod">
          <ac:chgData name="Georgina Alexander" userId="26b03bdabe4e8a86" providerId="LiveId" clId="{D0C6C428-C0C3-4194-A18F-61AC0F06CE30}" dt="2024-03-15T20:33:48.669" v="278"/>
          <ac:spMkLst>
            <pc:docMk/>
            <pc:sldMk cId="3641111369" sldId="319"/>
            <ac:spMk id="8" creationId="{0B58B3A5-D3B4-0C90-02B9-672D2DFA7403}"/>
          </ac:spMkLst>
        </pc:spChg>
        <pc:spChg chg="mod">
          <ac:chgData name="Georgina Alexander" userId="26b03bdabe4e8a86" providerId="LiveId" clId="{D0C6C428-C0C3-4194-A18F-61AC0F06CE30}" dt="2024-03-15T20:33:48.669" v="278"/>
          <ac:spMkLst>
            <pc:docMk/>
            <pc:sldMk cId="3641111369" sldId="319"/>
            <ac:spMk id="10" creationId="{D1DFD7CF-AC64-4C0B-B6D9-9B4031665A46}"/>
          </ac:spMkLst>
        </pc:spChg>
        <pc:spChg chg="mod">
          <ac:chgData name="Georgina Alexander" userId="26b03bdabe4e8a86" providerId="LiveId" clId="{D0C6C428-C0C3-4194-A18F-61AC0F06CE30}" dt="2024-03-15T20:34:53.613" v="289"/>
          <ac:spMkLst>
            <pc:docMk/>
            <pc:sldMk cId="3641111369" sldId="319"/>
            <ac:spMk id="17" creationId="{620587F5-34EA-2FC0-E6DA-8602FEA31A65}"/>
          </ac:spMkLst>
        </pc:spChg>
        <pc:spChg chg="mod">
          <ac:chgData name="Georgina Alexander" userId="26b03bdabe4e8a86" providerId="LiveId" clId="{D0C6C428-C0C3-4194-A18F-61AC0F06CE30}" dt="2024-03-15T20:34:53.613" v="289"/>
          <ac:spMkLst>
            <pc:docMk/>
            <pc:sldMk cId="3641111369" sldId="319"/>
            <ac:spMk id="18" creationId="{7D6424E2-7E53-88D1-4B14-5A1EDBEB0A29}"/>
          </ac:spMkLst>
        </pc:spChg>
        <pc:grpChg chg="add mod">
          <ac:chgData name="Georgina Alexander" userId="26b03bdabe4e8a86" providerId="LiveId" clId="{D0C6C428-C0C3-4194-A18F-61AC0F06CE30}" dt="2024-03-15T20:33:48.669" v="278"/>
          <ac:grpSpMkLst>
            <pc:docMk/>
            <pc:sldMk cId="3641111369" sldId="319"/>
            <ac:grpSpMk id="4" creationId="{221A6DEB-A91C-7201-30D1-27E958F1E47C}"/>
          </ac:grpSpMkLst>
        </pc:grpChg>
        <pc:grpChg chg="add mod">
          <ac:chgData name="Georgina Alexander" userId="26b03bdabe4e8a86" providerId="LiveId" clId="{D0C6C428-C0C3-4194-A18F-61AC0F06CE30}" dt="2024-03-15T20:34:53.613" v="289"/>
          <ac:grpSpMkLst>
            <pc:docMk/>
            <pc:sldMk cId="3641111369" sldId="319"/>
            <ac:grpSpMk id="11" creationId="{8D6F99F3-94AD-65D5-E63C-9D714CB4D44A}"/>
          </ac:grpSpMkLst>
        </pc:grpChg>
        <pc:picChg chg="mod">
          <ac:chgData name="Georgina Alexander" userId="26b03bdabe4e8a86" providerId="LiveId" clId="{D0C6C428-C0C3-4194-A18F-61AC0F06CE30}" dt="2024-03-15T20:33:48.669" v="278"/>
          <ac:picMkLst>
            <pc:docMk/>
            <pc:sldMk cId="3641111369" sldId="319"/>
            <ac:picMk id="6" creationId="{D23F28D1-1753-1360-7E35-9F2BA463E675}"/>
          </ac:picMkLst>
        </pc:picChg>
        <pc:picChg chg="ord">
          <ac:chgData name="Georgina Alexander" userId="26b03bdabe4e8a86" providerId="LiveId" clId="{D0C6C428-C0C3-4194-A18F-61AC0F06CE30}" dt="2024-03-15T20:36:28.129" v="307" actId="166"/>
          <ac:picMkLst>
            <pc:docMk/>
            <pc:sldMk cId="3641111369" sldId="319"/>
            <ac:picMk id="7" creationId="{28660044-3A1C-598D-0946-16502330BBDD}"/>
          </ac:picMkLst>
        </pc:picChg>
        <pc:picChg chg="mod">
          <ac:chgData name="Georgina Alexander" userId="26b03bdabe4e8a86" providerId="LiveId" clId="{D0C6C428-C0C3-4194-A18F-61AC0F06CE30}" dt="2024-03-15T20:34:53.613" v="289"/>
          <ac:picMkLst>
            <pc:docMk/>
            <pc:sldMk cId="3641111369" sldId="319"/>
            <ac:picMk id="16" creationId="{991BE21D-796B-693F-19D9-E710DFEF68AE}"/>
          </ac:picMkLst>
        </pc:picChg>
      </pc:sldChg>
      <pc:sldChg chg="modAnim">
        <pc:chgData name="Georgina Alexander" userId="26b03bdabe4e8a86" providerId="LiveId" clId="{D0C6C428-C0C3-4194-A18F-61AC0F06CE30}" dt="2024-03-18T12:41:50.398" v="366"/>
        <pc:sldMkLst>
          <pc:docMk/>
          <pc:sldMk cId="1235172613" sldId="321"/>
        </pc:sldMkLst>
      </pc:sldChg>
      <pc:sldChg chg="addSp modSp">
        <pc:chgData name="Georgina Alexander" userId="26b03bdabe4e8a86" providerId="LiveId" clId="{D0C6C428-C0C3-4194-A18F-61AC0F06CE30}" dt="2024-03-15T20:34:55.550" v="290"/>
        <pc:sldMkLst>
          <pc:docMk/>
          <pc:sldMk cId="3129211446" sldId="322"/>
        </pc:sldMkLst>
        <pc:spChg chg="mod">
          <ac:chgData name="Georgina Alexander" userId="26b03bdabe4e8a86" providerId="LiveId" clId="{D0C6C428-C0C3-4194-A18F-61AC0F06CE30}" dt="2024-03-15T20:33:53.478" v="279"/>
          <ac:spMkLst>
            <pc:docMk/>
            <pc:sldMk cId="3129211446" sldId="322"/>
            <ac:spMk id="6" creationId="{FFF2B48B-48C1-A6C0-63FB-663D5B0C70FC}"/>
          </ac:spMkLst>
        </pc:spChg>
        <pc:spChg chg="mod">
          <ac:chgData name="Georgina Alexander" userId="26b03bdabe4e8a86" providerId="LiveId" clId="{D0C6C428-C0C3-4194-A18F-61AC0F06CE30}" dt="2024-03-15T20:33:53.478" v="279"/>
          <ac:spMkLst>
            <pc:docMk/>
            <pc:sldMk cId="3129211446" sldId="322"/>
            <ac:spMk id="8" creationId="{E19BCE96-8D3C-4D8A-E656-7694EA87145B}"/>
          </ac:spMkLst>
        </pc:spChg>
        <pc:spChg chg="mod">
          <ac:chgData name="Georgina Alexander" userId="26b03bdabe4e8a86" providerId="LiveId" clId="{D0C6C428-C0C3-4194-A18F-61AC0F06CE30}" dt="2024-03-15T20:34:55.550" v="290"/>
          <ac:spMkLst>
            <pc:docMk/>
            <pc:sldMk cId="3129211446" sldId="322"/>
            <ac:spMk id="13" creationId="{4ACCC97D-D24B-18A8-76D3-FE26A3336842}"/>
          </ac:spMkLst>
        </pc:spChg>
        <pc:spChg chg="mod">
          <ac:chgData name="Georgina Alexander" userId="26b03bdabe4e8a86" providerId="LiveId" clId="{D0C6C428-C0C3-4194-A18F-61AC0F06CE30}" dt="2024-03-15T20:34:55.550" v="290"/>
          <ac:spMkLst>
            <pc:docMk/>
            <pc:sldMk cId="3129211446" sldId="322"/>
            <ac:spMk id="14" creationId="{698146E4-AE52-151E-41ED-37883715D039}"/>
          </ac:spMkLst>
        </pc:spChg>
        <pc:grpChg chg="add mod">
          <ac:chgData name="Georgina Alexander" userId="26b03bdabe4e8a86" providerId="LiveId" clId="{D0C6C428-C0C3-4194-A18F-61AC0F06CE30}" dt="2024-03-15T20:33:53.478" v="279"/>
          <ac:grpSpMkLst>
            <pc:docMk/>
            <pc:sldMk cId="3129211446" sldId="322"/>
            <ac:grpSpMk id="3" creationId="{749B0C8C-20AC-5D87-4C93-AEF6DBF02EE5}"/>
          </ac:grpSpMkLst>
        </pc:grpChg>
        <pc:grpChg chg="add mod">
          <ac:chgData name="Georgina Alexander" userId="26b03bdabe4e8a86" providerId="LiveId" clId="{D0C6C428-C0C3-4194-A18F-61AC0F06CE30}" dt="2024-03-15T20:34:55.550" v="290"/>
          <ac:grpSpMkLst>
            <pc:docMk/>
            <pc:sldMk cId="3129211446" sldId="322"/>
            <ac:grpSpMk id="9" creationId="{E1229963-2016-EDE0-016E-16ED8CE34486}"/>
          </ac:grpSpMkLst>
        </pc:grpChg>
        <pc:picChg chg="mod">
          <ac:chgData name="Georgina Alexander" userId="26b03bdabe4e8a86" providerId="LiveId" clId="{D0C6C428-C0C3-4194-A18F-61AC0F06CE30}" dt="2024-03-15T20:33:53.478" v="279"/>
          <ac:picMkLst>
            <pc:docMk/>
            <pc:sldMk cId="3129211446" sldId="322"/>
            <ac:picMk id="4" creationId="{4C9A8C31-3518-8596-B34D-DC08AF3CA91A}"/>
          </ac:picMkLst>
        </pc:picChg>
        <pc:picChg chg="mod">
          <ac:chgData name="Georgina Alexander" userId="26b03bdabe4e8a86" providerId="LiveId" clId="{D0C6C428-C0C3-4194-A18F-61AC0F06CE30}" dt="2024-03-15T20:34:55.550" v="290"/>
          <ac:picMkLst>
            <pc:docMk/>
            <pc:sldMk cId="3129211446" sldId="322"/>
            <ac:picMk id="12" creationId="{7B2F14F2-C733-C3F8-2C3C-135C9A370026}"/>
          </ac:picMkLst>
        </pc:picChg>
      </pc:sldChg>
      <pc:sldChg chg="addSp modSp mod modAnim">
        <pc:chgData name="Georgina Alexander" userId="26b03bdabe4e8a86" providerId="LiveId" clId="{D0C6C428-C0C3-4194-A18F-61AC0F06CE30}" dt="2024-03-18T11:55:48.807" v="329"/>
        <pc:sldMkLst>
          <pc:docMk/>
          <pc:sldMk cId="3501257951" sldId="324"/>
        </pc:sldMkLst>
        <pc:spChg chg="mod">
          <ac:chgData name="Georgina Alexander" userId="26b03bdabe4e8a86" providerId="LiveId" clId="{D0C6C428-C0C3-4194-A18F-61AC0F06CE30}" dt="2024-03-15T20:33:55.661" v="280"/>
          <ac:spMkLst>
            <pc:docMk/>
            <pc:sldMk cId="3501257951" sldId="324"/>
            <ac:spMk id="14" creationId="{053AFB28-8DD3-72C7-E84F-98B89273DFF4}"/>
          </ac:spMkLst>
        </pc:spChg>
        <pc:spChg chg="mod">
          <ac:chgData name="Georgina Alexander" userId="26b03bdabe4e8a86" providerId="LiveId" clId="{D0C6C428-C0C3-4194-A18F-61AC0F06CE30}" dt="2024-03-15T20:33:55.661" v="280"/>
          <ac:spMkLst>
            <pc:docMk/>
            <pc:sldMk cId="3501257951" sldId="324"/>
            <ac:spMk id="15" creationId="{E625FC3D-4789-C49E-30C5-5BE4BBE105D1}"/>
          </ac:spMkLst>
        </pc:spChg>
        <pc:spChg chg="mod">
          <ac:chgData name="Georgina Alexander" userId="26b03bdabe4e8a86" providerId="LiveId" clId="{D0C6C428-C0C3-4194-A18F-61AC0F06CE30}" dt="2024-03-15T20:34:59.230" v="291"/>
          <ac:spMkLst>
            <pc:docMk/>
            <pc:sldMk cId="3501257951" sldId="324"/>
            <ac:spMk id="18" creationId="{9EA3FE0D-317D-7A8C-572C-F7D932096ED7}"/>
          </ac:spMkLst>
        </pc:spChg>
        <pc:spChg chg="mod">
          <ac:chgData name="Georgina Alexander" userId="26b03bdabe4e8a86" providerId="LiveId" clId="{D0C6C428-C0C3-4194-A18F-61AC0F06CE30}" dt="2024-03-15T20:34:59.230" v="291"/>
          <ac:spMkLst>
            <pc:docMk/>
            <pc:sldMk cId="3501257951" sldId="324"/>
            <ac:spMk id="19" creationId="{6C3D3BC9-53FD-BCE1-86F3-B3E86139A06E}"/>
          </ac:spMkLst>
        </pc:spChg>
        <pc:grpChg chg="add mod">
          <ac:chgData name="Georgina Alexander" userId="26b03bdabe4e8a86" providerId="LiveId" clId="{D0C6C428-C0C3-4194-A18F-61AC0F06CE30}" dt="2024-03-15T20:33:55.661" v="280"/>
          <ac:grpSpMkLst>
            <pc:docMk/>
            <pc:sldMk cId="3501257951" sldId="324"/>
            <ac:grpSpMk id="6" creationId="{E970F4F3-71E6-A263-8B5F-17B1264BC5C0}"/>
          </ac:grpSpMkLst>
        </pc:grpChg>
        <pc:grpChg chg="add mod">
          <ac:chgData name="Georgina Alexander" userId="26b03bdabe4e8a86" providerId="LiveId" clId="{D0C6C428-C0C3-4194-A18F-61AC0F06CE30}" dt="2024-03-15T20:34:59.230" v="291"/>
          <ac:grpSpMkLst>
            <pc:docMk/>
            <pc:sldMk cId="3501257951" sldId="324"/>
            <ac:grpSpMk id="16" creationId="{29453715-6959-A638-234D-03AC04E3F55A}"/>
          </ac:grpSpMkLst>
        </pc:grpChg>
        <pc:picChg chg="ord">
          <ac:chgData name="Georgina Alexander" userId="26b03bdabe4e8a86" providerId="LiveId" clId="{D0C6C428-C0C3-4194-A18F-61AC0F06CE30}" dt="2024-03-15T20:36:39.536" v="308" actId="166"/>
          <ac:picMkLst>
            <pc:docMk/>
            <pc:sldMk cId="3501257951" sldId="324"/>
            <ac:picMk id="7" creationId="{28660044-3A1C-598D-0946-16502330BBDD}"/>
          </ac:picMkLst>
        </pc:picChg>
        <pc:picChg chg="mod">
          <ac:chgData name="Georgina Alexander" userId="26b03bdabe4e8a86" providerId="LiveId" clId="{D0C6C428-C0C3-4194-A18F-61AC0F06CE30}" dt="2024-03-15T20:33:55.661" v="280"/>
          <ac:picMkLst>
            <pc:docMk/>
            <pc:sldMk cId="3501257951" sldId="324"/>
            <ac:picMk id="13" creationId="{B863FEA5-9E4A-6E17-F782-14CF16D5A60C}"/>
          </ac:picMkLst>
        </pc:picChg>
        <pc:picChg chg="mod">
          <ac:chgData name="Georgina Alexander" userId="26b03bdabe4e8a86" providerId="LiveId" clId="{D0C6C428-C0C3-4194-A18F-61AC0F06CE30}" dt="2024-03-15T20:34:59.230" v="291"/>
          <ac:picMkLst>
            <pc:docMk/>
            <pc:sldMk cId="3501257951" sldId="324"/>
            <ac:picMk id="17" creationId="{C4BA7950-4AC5-E1E6-B4BA-8DE786F8EE1C}"/>
          </ac:picMkLst>
        </pc:picChg>
      </pc:sldChg>
      <pc:sldChg chg="addSp modSp">
        <pc:chgData name="Georgina Alexander" userId="26b03bdabe4e8a86" providerId="LiveId" clId="{D0C6C428-C0C3-4194-A18F-61AC0F06CE30}" dt="2024-03-15T20:35:01.340" v="292"/>
        <pc:sldMkLst>
          <pc:docMk/>
          <pc:sldMk cId="732468494" sldId="325"/>
        </pc:sldMkLst>
        <pc:spChg chg="mod">
          <ac:chgData name="Georgina Alexander" userId="26b03bdabe4e8a86" providerId="LiveId" clId="{D0C6C428-C0C3-4194-A18F-61AC0F06CE30}" dt="2024-03-15T20:33:57.774" v="281"/>
          <ac:spMkLst>
            <pc:docMk/>
            <pc:sldMk cId="732468494" sldId="325"/>
            <ac:spMk id="6" creationId="{23D2EF9A-3527-3855-D716-142F5BE639F4}"/>
          </ac:spMkLst>
        </pc:spChg>
        <pc:spChg chg="mod">
          <ac:chgData name="Georgina Alexander" userId="26b03bdabe4e8a86" providerId="LiveId" clId="{D0C6C428-C0C3-4194-A18F-61AC0F06CE30}" dt="2024-03-15T20:33:57.774" v="281"/>
          <ac:spMkLst>
            <pc:docMk/>
            <pc:sldMk cId="732468494" sldId="325"/>
            <ac:spMk id="8" creationId="{174C3EB9-93BC-4D41-E549-A6A42877D01B}"/>
          </ac:spMkLst>
        </pc:spChg>
        <pc:spChg chg="mod">
          <ac:chgData name="Georgina Alexander" userId="26b03bdabe4e8a86" providerId="LiveId" clId="{D0C6C428-C0C3-4194-A18F-61AC0F06CE30}" dt="2024-03-15T20:35:01.340" v="292"/>
          <ac:spMkLst>
            <pc:docMk/>
            <pc:sldMk cId="732468494" sldId="325"/>
            <ac:spMk id="13" creationId="{B0E1D590-2F56-6FC2-2BA6-E5063417E502}"/>
          </ac:spMkLst>
        </pc:spChg>
        <pc:spChg chg="mod">
          <ac:chgData name="Georgina Alexander" userId="26b03bdabe4e8a86" providerId="LiveId" clId="{D0C6C428-C0C3-4194-A18F-61AC0F06CE30}" dt="2024-03-15T20:35:01.340" v="292"/>
          <ac:spMkLst>
            <pc:docMk/>
            <pc:sldMk cId="732468494" sldId="325"/>
            <ac:spMk id="14" creationId="{E12697D8-AAD1-5F75-52BD-EA4A69B2E0F0}"/>
          </ac:spMkLst>
        </pc:spChg>
        <pc:grpChg chg="add mod">
          <ac:chgData name="Georgina Alexander" userId="26b03bdabe4e8a86" providerId="LiveId" clId="{D0C6C428-C0C3-4194-A18F-61AC0F06CE30}" dt="2024-03-15T20:33:57.774" v="281"/>
          <ac:grpSpMkLst>
            <pc:docMk/>
            <pc:sldMk cId="732468494" sldId="325"/>
            <ac:grpSpMk id="2" creationId="{6740FB87-FDCB-FBEE-FF17-F18844CB80EE}"/>
          </ac:grpSpMkLst>
        </pc:grpChg>
        <pc:grpChg chg="add mod">
          <ac:chgData name="Georgina Alexander" userId="26b03bdabe4e8a86" providerId="LiveId" clId="{D0C6C428-C0C3-4194-A18F-61AC0F06CE30}" dt="2024-03-15T20:35:01.340" v="292"/>
          <ac:grpSpMkLst>
            <pc:docMk/>
            <pc:sldMk cId="732468494" sldId="325"/>
            <ac:grpSpMk id="10" creationId="{936054C4-B9C4-1C49-81FC-A93CFF477E10}"/>
          </ac:grpSpMkLst>
        </pc:grpChg>
        <pc:picChg chg="mod">
          <ac:chgData name="Georgina Alexander" userId="26b03bdabe4e8a86" providerId="LiveId" clId="{D0C6C428-C0C3-4194-A18F-61AC0F06CE30}" dt="2024-03-15T20:33:57.774" v="281"/>
          <ac:picMkLst>
            <pc:docMk/>
            <pc:sldMk cId="732468494" sldId="325"/>
            <ac:picMk id="4" creationId="{20199762-73B8-25C8-D62B-F75209208EB6}"/>
          </ac:picMkLst>
        </pc:picChg>
        <pc:picChg chg="mod">
          <ac:chgData name="Georgina Alexander" userId="26b03bdabe4e8a86" providerId="LiveId" clId="{D0C6C428-C0C3-4194-A18F-61AC0F06CE30}" dt="2024-03-15T20:35:01.340" v="292"/>
          <ac:picMkLst>
            <pc:docMk/>
            <pc:sldMk cId="732468494" sldId="325"/>
            <ac:picMk id="11" creationId="{7DFACCFB-8049-55F4-1E96-0C333150154C}"/>
          </ac:picMkLst>
        </pc:picChg>
      </pc:sldChg>
      <pc:sldChg chg="addSp modSp mod modAnim">
        <pc:chgData name="Georgina Alexander" userId="26b03bdabe4e8a86" providerId="LiveId" clId="{D0C6C428-C0C3-4194-A18F-61AC0F06CE30}" dt="2024-03-18T12:35:46.899" v="364"/>
        <pc:sldMkLst>
          <pc:docMk/>
          <pc:sldMk cId="3019611693" sldId="327"/>
        </pc:sldMkLst>
        <pc:spChg chg="mod">
          <ac:chgData name="Georgina Alexander" userId="26b03bdabe4e8a86" providerId="LiveId" clId="{D0C6C428-C0C3-4194-A18F-61AC0F06CE30}" dt="2024-03-15T20:34:03.052" v="282"/>
          <ac:spMkLst>
            <pc:docMk/>
            <pc:sldMk cId="3019611693" sldId="327"/>
            <ac:spMk id="11" creationId="{51317D9F-4CFF-A883-D22F-FA0D386155BA}"/>
          </ac:spMkLst>
        </pc:spChg>
        <pc:spChg chg="mod">
          <ac:chgData name="Georgina Alexander" userId="26b03bdabe4e8a86" providerId="LiveId" clId="{D0C6C428-C0C3-4194-A18F-61AC0F06CE30}" dt="2024-03-15T20:34:03.052" v="282"/>
          <ac:spMkLst>
            <pc:docMk/>
            <pc:sldMk cId="3019611693" sldId="327"/>
            <ac:spMk id="14" creationId="{B560AC9B-B87D-6ECD-2853-EE7187EDD3CB}"/>
          </ac:spMkLst>
        </pc:spChg>
        <pc:spChg chg="mod">
          <ac:chgData name="Georgina Alexander" userId="26b03bdabe4e8a86" providerId="LiveId" clId="{D0C6C428-C0C3-4194-A18F-61AC0F06CE30}" dt="2024-03-15T20:35:05.892" v="293"/>
          <ac:spMkLst>
            <pc:docMk/>
            <pc:sldMk cId="3019611693" sldId="327"/>
            <ac:spMk id="17" creationId="{444DD5C2-EEE2-53EC-BD1C-2107EB3E9190}"/>
          </ac:spMkLst>
        </pc:spChg>
        <pc:spChg chg="mod">
          <ac:chgData name="Georgina Alexander" userId="26b03bdabe4e8a86" providerId="LiveId" clId="{D0C6C428-C0C3-4194-A18F-61AC0F06CE30}" dt="2024-03-15T20:35:05.892" v="293"/>
          <ac:spMkLst>
            <pc:docMk/>
            <pc:sldMk cId="3019611693" sldId="327"/>
            <ac:spMk id="18" creationId="{B9A04254-ECC3-8CE1-88C4-A313D34EA166}"/>
          </ac:spMkLst>
        </pc:spChg>
        <pc:grpChg chg="add mod">
          <ac:chgData name="Georgina Alexander" userId="26b03bdabe4e8a86" providerId="LiveId" clId="{D0C6C428-C0C3-4194-A18F-61AC0F06CE30}" dt="2024-03-15T20:34:03.052" v="282"/>
          <ac:grpSpMkLst>
            <pc:docMk/>
            <pc:sldMk cId="3019611693" sldId="327"/>
            <ac:grpSpMk id="6" creationId="{A456AABA-473D-7BCA-3900-80E644841CA5}"/>
          </ac:grpSpMkLst>
        </pc:grpChg>
        <pc:grpChg chg="add mod">
          <ac:chgData name="Georgina Alexander" userId="26b03bdabe4e8a86" providerId="LiveId" clId="{D0C6C428-C0C3-4194-A18F-61AC0F06CE30}" dt="2024-03-15T20:35:05.892" v="293"/>
          <ac:grpSpMkLst>
            <pc:docMk/>
            <pc:sldMk cId="3019611693" sldId="327"/>
            <ac:grpSpMk id="15" creationId="{23AF7EF2-FE8E-10B7-B163-ED00AEADAFD8}"/>
          </ac:grpSpMkLst>
        </pc:grpChg>
        <pc:picChg chg="ord">
          <ac:chgData name="Georgina Alexander" userId="26b03bdabe4e8a86" providerId="LiveId" clId="{D0C6C428-C0C3-4194-A18F-61AC0F06CE30}" dt="2024-03-15T20:36:46.583" v="309" actId="166"/>
          <ac:picMkLst>
            <pc:docMk/>
            <pc:sldMk cId="3019611693" sldId="327"/>
            <ac:picMk id="7" creationId="{28660044-3A1C-598D-0946-16502330BBDD}"/>
          </ac:picMkLst>
        </pc:picChg>
        <pc:picChg chg="mod">
          <ac:chgData name="Georgina Alexander" userId="26b03bdabe4e8a86" providerId="LiveId" clId="{D0C6C428-C0C3-4194-A18F-61AC0F06CE30}" dt="2024-03-15T20:34:03.052" v="282"/>
          <ac:picMkLst>
            <pc:docMk/>
            <pc:sldMk cId="3019611693" sldId="327"/>
            <ac:picMk id="10" creationId="{FA86B359-13CB-D1FE-7EBC-8A0A703321C8}"/>
          </ac:picMkLst>
        </pc:picChg>
        <pc:picChg chg="mod">
          <ac:chgData name="Georgina Alexander" userId="26b03bdabe4e8a86" providerId="LiveId" clId="{D0C6C428-C0C3-4194-A18F-61AC0F06CE30}" dt="2024-03-15T20:35:05.892" v="293"/>
          <ac:picMkLst>
            <pc:docMk/>
            <pc:sldMk cId="3019611693" sldId="327"/>
            <ac:picMk id="16" creationId="{3E371FAB-7E55-782C-6ED3-05903EA17342}"/>
          </ac:picMkLst>
        </pc:picChg>
      </pc:sldChg>
      <pc:sldChg chg="addSp modSp mod">
        <pc:chgData name="Georgina Alexander" userId="26b03bdabe4e8a86" providerId="LiveId" clId="{D0C6C428-C0C3-4194-A18F-61AC0F06CE30}" dt="2024-03-15T20:37:18.588" v="313" actId="166"/>
        <pc:sldMkLst>
          <pc:docMk/>
          <pc:sldMk cId="1148777127" sldId="328"/>
        </pc:sldMkLst>
        <pc:spChg chg="mod">
          <ac:chgData name="Georgina Alexander" userId="26b03bdabe4e8a86" providerId="LiveId" clId="{D0C6C428-C0C3-4194-A18F-61AC0F06CE30}" dt="2024-03-15T20:34:15.037" v="285"/>
          <ac:spMkLst>
            <pc:docMk/>
            <pc:sldMk cId="1148777127" sldId="328"/>
            <ac:spMk id="6" creationId="{ACD4DDA8-C7D9-8258-35B1-8B9B62717458}"/>
          </ac:spMkLst>
        </pc:spChg>
        <pc:spChg chg="mod">
          <ac:chgData name="Georgina Alexander" userId="26b03bdabe4e8a86" providerId="LiveId" clId="{D0C6C428-C0C3-4194-A18F-61AC0F06CE30}" dt="2024-03-15T20:34:15.037" v="285"/>
          <ac:spMkLst>
            <pc:docMk/>
            <pc:sldMk cId="1148777127" sldId="328"/>
            <ac:spMk id="8" creationId="{4025EEEA-C825-8150-0BFD-C1D666DC5AE9}"/>
          </ac:spMkLst>
        </pc:spChg>
        <pc:spChg chg="mod">
          <ac:chgData name="Georgina Alexander" userId="26b03bdabe4e8a86" providerId="LiveId" clId="{D0C6C428-C0C3-4194-A18F-61AC0F06CE30}" dt="2024-03-15T20:35:13.708" v="296"/>
          <ac:spMkLst>
            <pc:docMk/>
            <pc:sldMk cId="1148777127" sldId="328"/>
            <ac:spMk id="13" creationId="{56271146-5318-7AE9-D48F-94AF9D717756}"/>
          </ac:spMkLst>
        </pc:spChg>
        <pc:spChg chg="mod">
          <ac:chgData name="Georgina Alexander" userId="26b03bdabe4e8a86" providerId="LiveId" clId="{D0C6C428-C0C3-4194-A18F-61AC0F06CE30}" dt="2024-03-15T20:35:13.708" v="296"/>
          <ac:spMkLst>
            <pc:docMk/>
            <pc:sldMk cId="1148777127" sldId="328"/>
            <ac:spMk id="14" creationId="{8B4885F1-A409-C123-DC9B-68525A5BAF34}"/>
          </ac:spMkLst>
        </pc:spChg>
        <pc:grpChg chg="add mod">
          <ac:chgData name="Georgina Alexander" userId="26b03bdabe4e8a86" providerId="LiveId" clId="{D0C6C428-C0C3-4194-A18F-61AC0F06CE30}" dt="2024-03-15T20:34:15.037" v="285"/>
          <ac:grpSpMkLst>
            <pc:docMk/>
            <pc:sldMk cId="1148777127" sldId="328"/>
            <ac:grpSpMk id="3" creationId="{8EFC51BC-3EC7-E5C9-7369-A7FF105A94F6}"/>
          </ac:grpSpMkLst>
        </pc:grpChg>
        <pc:grpChg chg="add mod">
          <ac:chgData name="Georgina Alexander" userId="26b03bdabe4e8a86" providerId="LiveId" clId="{D0C6C428-C0C3-4194-A18F-61AC0F06CE30}" dt="2024-03-15T20:35:13.708" v="296"/>
          <ac:grpSpMkLst>
            <pc:docMk/>
            <pc:sldMk cId="1148777127" sldId="328"/>
            <ac:grpSpMk id="9" creationId="{0BE08CD8-502B-38CC-1D05-9BFFEF398C9B}"/>
          </ac:grpSpMkLst>
        </pc:grpChg>
        <pc:picChg chg="mod">
          <ac:chgData name="Georgina Alexander" userId="26b03bdabe4e8a86" providerId="LiveId" clId="{D0C6C428-C0C3-4194-A18F-61AC0F06CE30}" dt="2024-03-15T20:34:15.037" v="285"/>
          <ac:picMkLst>
            <pc:docMk/>
            <pc:sldMk cId="1148777127" sldId="328"/>
            <ac:picMk id="4" creationId="{CB5EB68E-3F03-3735-1CB8-F2BD8273583A}"/>
          </ac:picMkLst>
        </pc:picChg>
        <pc:picChg chg="ord">
          <ac:chgData name="Georgina Alexander" userId="26b03bdabe4e8a86" providerId="LiveId" clId="{D0C6C428-C0C3-4194-A18F-61AC0F06CE30}" dt="2024-03-15T20:37:18.588" v="313" actId="166"/>
          <ac:picMkLst>
            <pc:docMk/>
            <pc:sldMk cId="1148777127" sldId="328"/>
            <ac:picMk id="7" creationId="{28660044-3A1C-598D-0946-16502330BBDD}"/>
          </ac:picMkLst>
        </pc:picChg>
        <pc:picChg chg="mod">
          <ac:chgData name="Georgina Alexander" userId="26b03bdabe4e8a86" providerId="LiveId" clId="{D0C6C428-C0C3-4194-A18F-61AC0F06CE30}" dt="2024-03-15T20:35:13.708" v="296"/>
          <ac:picMkLst>
            <pc:docMk/>
            <pc:sldMk cId="1148777127" sldId="328"/>
            <ac:picMk id="12" creationId="{4E1D4DB5-795B-0E90-634A-BBE5735563BC}"/>
          </ac:picMkLst>
        </pc:picChg>
      </pc:sldChg>
      <pc:sldChg chg="addSp modSp mod modAnim">
        <pc:chgData name="Georgina Alexander" userId="26b03bdabe4e8a86" providerId="LiveId" clId="{D0C6C428-C0C3-4194-A18F-61AC0F06CE30}" dt="2024-03-18T11:56:15.844" v="331"/>
        <pc:sldMkLst>
          <pc:docMk/>
          <pc:sldMk cId="742275911" sldId="330"/>
        </pc:sldMkLst>
        <pc:spChg chg="mod">
          <ac:chgData name="Georgina Alexander" userId="26b03bdabe4e8a86" providerId="LiveId" clId="{D0C6C428-C0C3-4194-A18F-61AC0F06CE30}" dt="2024-03-15T20:34:20.296" v="286"/>
          <ac:spMkLst>
            <pc:docMk/>
            <pc:sldMk cId="742275911" sldId="330"/>
            <ac:spMk id="13" creationId="{D1568206-A249-ADAD-E42F-A3E45898E19F}"/>
          </ac:spMkLst>
        </pc:spChg>
        <pc:spChg chg="mod">
          <ac:chgData name="Georgina Alexander" userId="26b03bdabe4e8a86" providerId="LiveId" clId="{D0C6C428-C0C3-4194-A18F-61AC0F06CE30}" dt="2024-03-15T20:34:20.296" v="286"/>
          <ac:spMkLst>
            <pc:docMk/>
            <pc:sldMk cId="742275911" sldId="330"/>
            <ac:spMk id="14" creationId="{BD19601B-49EB-3ACD-893F-A9A0727D22E6}"/>
          </ac:spMkLst>
        </pc:spChg>
        <pc:spChg chg="mod">
          <ac:chgData name="Georgina Alexander" userId="26b03bdabe4e8a86" providerId="LiveId" clId="{D0C6C428-C0C3-4194-A18F-61AC0F06CE30}" dt="2024-03-15T20:35:16.286" v="297"/>
          <ac:spMkLst>
            <pc:docMk/>
            <pc:sldMk cId="742275911" sldId="330"/>
            <ac:spMk id="18" creationId="{3721154A-66CD-A3CB-9F8A-CFE2656D2EE2}"/>
          </ac:spMkLst>
        </pc:spChg>
        <pc:spChg chg="mod">
          <ac:chgData name="Georgina Alexander" userId="26b03bdabe4e8a86" providerId="LiveId" clId="{D0C6C428-C0C3-4194-A18F-61AC0F06CE30}" dt="2024-03-15T20:35:16.286" v="297"/>
          <ac:spMkLst>
            <pc:docMk/>
            <pc:sldMk cId="742275911" sldId="330"/>
            <ac:spMk id="19" creationId="{EF4DAB1D-8787-1A2D-8F4C-7588FA7C81F8}"/>
          </ac:spMkLst>
        </pc:spChg>
        <pc:grpChg chg="add mod">
          <ac:chgData name="Georgina Alexander" userId="26b03bdabe4e8a86" providerId="LiveId" clId="{D0C6C428-C0C3-4194-A18F-61AC0F06CE30}" dt="2024-03-15T20:34:20.296" v="286"/>
          <ac:grpSpMkLst>
            <pc:docMk/>
            <pc:sldMk cId="742275911" sldId="330"/>
            <ac:grpSpMk id="3" creationId="{DB787A01-BEE7-66D3-92A3-6D423B843006}"/>
          </ac:grpSpMkLst>
        </pc:grpChg>
        <pc:grpChg chg="add mod">
          <ac:chgData name="Georgina Alexander" userId="26b03bdabe4e8a86" providerId="LiveId" clId="{D0C6C428-C0C3-4194-A18F-61AC0F06CE30}" dt="2024-03-15T20:35:16.286" v="297"/>
          <ac:grpSpMkLst>
            <pc:docMk/>
            <pc:sldMk cId="742275911" sldId="330"/>
            <ac:grpSpMk id="16" creationId="{188FCD06-DC64-BFDA-E340-3532EBC477B2}"/>
          </ac:grpSpMkLst>
        </pc:grpChg>
        <pc:picChg chg="mod">
          <ac:chgData name="Georgina Alexander" userId="26b03bdabe4e8a86" providerId="LiveId" clId="{D0C6C428-C0C3-4194-A18F-61AC0F06CE30}" dt="2024-03-15T20:34:20.296" v="286"/>
          <ac:picMkLst>
            <pc:docMk/>
            <pc:sldMk cId="742275911" sldId="330"/>
            <ac:picMk id="6" creationId="{05CFFCE9-6936-C183-08A2-165A0CEBF933}"/>
          </ac:picMkLst>
        </pc:picChg>
        <pc:picChg chg="ord">
          <ac:chgData name="Georgina Alexander" userId="26b03bdabe4e8a86" providerId="LiveId" clId="{D0C6C428-C0C3-4194-A18F-61AC0F06CE30}" dt="2024-03-15T20:35:37.268" v="303" actId="170"/>
          <ac:picMkLst>
            <pc:docMk/>
            <pc:sldMk cId="742275911" sldId="330"/>
            <ac:picMk id="7" creationId="{28660044-3A1C-598D-0946-16502330BBDD}"/>
          </ac:picMkLst>
        </pc:picChg>
        <pc:picChg chg="mod">
          <ac:chgData name="Georgina Alexander" userId="26b03bdabe4e8a86" providerId="LiveId" clId="{D0C6C428-C0C3-4194-A18F-61AC0F06CE30}" dt="2024-03-15T20:35:16.286" v="297"/>
          <ac:picMkLst>
            <pc:docMk/>
            <pc:sldMk cId="742275911" sldId="330"/>
            <ac:picMk id="17" creationId="{D306E537-BCE7-A390-341B-B60E23651DE0}"/>
          </ac:picMkLst>
        </pc:picChg>
      </pc:sldChg>
      <pc:sldChg chg="addSp modSp mod">
        <pc:chgData name="Georgina Alexander" userId="26b03bdabe4e8a86" providerId="LiveId" clId="{D0C6C428-C0C3-4194-A18F-61AC0F06CE30}" dt="2024-03-15T20:37:02.235" v="311" actId="166"/>
        <pc:sldMkLst>
          <pc:docMk/>
          <pc:sldMk cId="23186608" sldId="331"/>
        </pc:sldMkLst>
        <pc:spChg chg="mod">
          <ac:chgData name="Georgina Alexander" userId="26b03bdabe4e8a86" providerId="LiveId" clId="{D0C6C428-C0C3-4194-A18F-61AC0F06CE30}" dt="2024-03-15T20:34:05.395" v="283"/>
          <ac:spMkLst>
            <pc:docMk/>
            <pc:sldMk cId="23186608" sldId="331"/>
            <ac:spMk id="6" creationId="{AEEAD9F9-3BC5-4D11-CA41-2C6622A1115C}"/>
          </ac:spMkLst>
        </pc:spChg>
        <pc:spChg chg="mod">
          <ac:chgData name="Georgina Alexander" userId="26b03bdabe4e8a86" providerId="LiveId" clId="{D0C6C428-C0C3-4194-A18F-61AC0F06CE30}" dt="2024-03-15T20:34:05.395" v="283"/>
          <ac:spMkLst>
            <pc:docMk/>
            <pc:sldMk cId="23186608" sldId="331"/>
            <ac:spMk id="8" creationId="{BADC459F-290F-3252-0389-A63D371AFA23}"/>
          </ac:spMkLst>
        </pc:spChg>
        <pc:spChg chg="mod">
          <ac:chgData name="Georgina Alexander" userId="26b03bdabe4e8a86" providerId="LiveId" clId="{D0C6C428-C0C3-4194-A18F-61AC0F06CE30}" dt="2024-03-15T20:35:07.205" v="294"/>
          <ac:spMkLst>
            <pc:docMk/>
            <pc:sldMk cId="23186608" sldId="331"/>
            <ac:spMk id="13" creationId="{2C9ED5D3-A2A3-9079-0604-624472E4CDE8}"/>
          </ac:spMkLst>
        </pc:spChg>
        <pc:spChg chg="mod">
          <ac:chgData name="Georgina Alexander" userId="26b03bdabe4e8a86" providerId="LiveId" clId="{D0C6C428-C0C3-4194-A18F-61AC0F06CE30}" dt="2024-03-15T20:35:07.205" v="294"/>
          <ac:spMkLst>
            <pc:docMk/>
            <pc:sldMk cId="23186608" sldId="331"/>
            <ac:spMk id="14" creationId="{502E5F89-A9BB-008F-0F85-D10815F04B85}"/>
          </ac:spMkLst>
        </pc:spChg>
        <pc:grpChg chg="add mod">
          <ac:chgData name="Georgina Alexander" userId="26b03bdabe4e8a86" providerId="LiveId" clId="{D0C6C428-C0C3-4194-A18F-61AC0F06CE30}" dt="2024-03-15T20:34:05.395" v="283"/>
          <ac:grpSpMkLst>
            <pc:docMk/>
            <pc:sldMk cId="23186608" sldId="331"/>
            <ac:grpSpMk id="2" creationId="{4CD129D2-47A0-9950-2682-7A0FA4C06B31}"/>
          </ac:grpSpMkLst>
        </pc:grpChg>
        <pc:grpChg chg="add mod">
          <ac:chgData name="Georgina Alexander" userId="26b03bdabe4e8a86" providerId="LiveId" clId="{D0C6C428-C0C3-4194-A18F-61AC0F06CE30}" dt="2024-03-15T20:35:07.205" v="294"/>
          <ac:grpSpMkLst>
            <pc:docMk/>
            <pc:sldMk cId="23186608" sldId="331"/>
            <ac:grpSpMk id="10" creationId="{EEE1DF60-1027-594D-0AF4-B49E71FE126E}"/>
          </ac:grpSpMkLst>
        </pc:grpChg>
        <pc:picChg chg="mod">
          <ac:chgData name="Georgina Alexander" userId="26b03bdabe4e8a86" providerId="LiveId" clId="{D0C6C428-C0C3-4194-A18F-61AC0F06CE30}" dt="2024-03-15T20:34:05.395" v="283"/>
          <ac:picMkLst>
            <pc:docMk/>
            <pc:sldMk cId="23186608" sldId="331"/>
            <ac:picMk id="4" creationId="{9C9A82FF-D83E-2B2B-373F-4225D9A0F100}"/>
          </ac:picMkLst>
        </pc:picChg>
        <pc:picChg chg="ord">
          <ac:chgData name="Georgina Alexander" userId="26b03bdabe4e8a86" providerId="LiveId" clId="{D0C6C428-C0C3-4194-A18F-61AC0F06CE30}" dt="2024-03-15T20:37:02.235" v="311" actId="166"/>
          <ac:picMkLst>
            <pc:docMk/>
            <pc:sldMk cId="23186608" sldId="331"/>
            <ac:picMk id="7" creationId="{28660044-3A1C-598D-0946-16502330BBDD}"/>
          </ac:picMkLst>
        </pc:picChg>
        <pc:picChg chg="mod">
          <ac:chgData name="Georgina Alexander" userId="26b03bdabe4e8a86" providerId="LiveId" clId="{D0C6C428-C0C3-4194-A18F-61AC0F06CE30}" dt="2024-03-15T20:35:07.205" v="294"/>
          <ac:picMkLst>
            <pc:docMk/>
            <pc:sldMk cId="23186608" sldId="331"/>
            <ac:picMk id="11" creationId="{3992F35C-438F-AB12-0767-2DCF59936AB3}"/>
          </ac:picMkLst>
        </pc:picChg>
      </pc:sldChg>
      <pc:sldChg chg="addSp modSp mod modAnim">
        <pc:chgData name="Georgina Alexander" userId="26b03bdabe4e8a86" providerId="LiveId" clId="{D0C6C428-C0C3-4194-A18F-61AC0F06CE30}" dt="2024-03-18T12:36:07.637" v="365"/>
        <pc:sldMkLst>
          <pc:docMk/>
          <pc:sldMk cId="1700965177" sldId="333"/>
        </pc:sldMkLst>
        <pc:spChg chg="mod">
          <ac:chgData name="Georgina Alexander" userId="26b03bdabe4e8a86" providerId="LiveId" clId="{D0C6C428-C0C3-4194-A18F-61AC0F06CE30}" dt="2024-03-15T20:34:12.730" v="284"/>
          <ac:spMkLst>
            <pc:docMk/>
            <pc:sldMk cId="1700965177" sldId="333"/>
            <ac:spMk id="11" creationId="{510E06F6-B3DC-E0ED-AC02-7B9252569A9D}"/>
          </ac:spMkLst>
        </pc:spChg>
        <pc:spChg chg="mod">
          <ac:chgData name="Georgina Alexander" userId="26b03bdabe4e8a86" providerId="LiveId" clId="{D0C6C428-C0C3-4194-A18F-61AC0F06CE30}" dt="2024-03-15T20:34:12.730" v="284"/>
          <ac:spMkLst>
            <pc:docMk/>
            <pc:sldMk cId="1700965177" sldId="333"/>
            <ac:spMk id="14" creationId="{4DF8592C-71C1-4886-003C-C2DF5E6059DA}"/>
          </ac:spMkLst>
        </pc:spChg>
        <pc:spChg chg="mod">
          <ac:chgData name="Georgina Alexander" userId="26b03bdabe4e8a86" providerId="LiveId" clId="{D0C6C428-C0C3-4194-A18F-61AC0F06CE30}" dt="2024-03-15T20:35:12.048" v="295"/>
          <ac:spMkLst>
            <pc:docMk/>
            <pc:sldMk cId="1700965177" sldId="333"/>
            <ac:spMk id="17" creationId="{5C227F85-C6FE-6748-E754-40848617892C}"/>
          </ac:spMkLst>
        </pc:spChg>
        <pc:spChg chg="mod">
          <ac:chgData name="Georgina Alexander" userId="26b03bdabe4e8a86" providerId="LiveId" clId="{D0C6C428-C0C3-4194-A18F-61AC0F06CE30}" dt="2024-03-15T20:35:12.048" v="295"/>
          <ac:spMkLst>
            <pc:docMk/>
            <pc:sldMk cId="1700965177" sldId="333"/>
            <ac:spMk id="18" creationId="{499479A1-A2CE-08D6-5EDD-CD45EF9BBF55}"/>
          </ac:spMkLst>
        </pc:spChg>
        <pc:grpChg chg="add mod">
          <ac:chgData name="Georgina Alexander" userId="26b03bdabe4e8a86" providerId="LiveId" clId="{D0C6C428-C0C3-4194-A18F-61AC0F06CE30}" dt="2024-03-15T20:34:12.730" v="284"/>
          <ac:grpSpMkLst>
            <pc:docMk/>
            <pc:sldMk cId="1700965177" sldId="333"/>
            <ac:grpSpMk id="6" creationId="{D8BEAAC5-35F3-A067-76FB-3C49ABB71ADE}"/>
          </ac:grpSpMkLst>
        </pc:grpChg>
        <pc:grpChg chg="add mod">
          <ac:chgData name="Georgina Alexander" userId="26b03bdabe4e8a86" providerId="LiveId" clId="{D0C6C428-C0C3-4194-A18F-61AC0F06CE30}" dt="2024-03-15T20:35:12.048" v="295"/>
          <ac:grpSpMkLst>
            <pc:docMk/>
            <pc:sldMk cId="1700965177" sldId="333"/>
            <ac:grpSpMk id="15" creationId="{BD7D9678-96E3-B778-1471-8CC9E6099C96}"/>
          </ac:grpSpMkLst>
        </pc:grpChg>
        <pc:picChg chg="ord">
          <ac:chgData name="Georgina Alexander" userId="26b03bdabe4e8a86" providerId="LiveId" clId="{D0C6C428-C0C3-4194-A18F-61AC0F06CE30}" dt="2024-03-15T20:37:10.394" v="312" actId="166"/>
          <ac:picMkLst>
            <pc:docMk/>
            <pc:sldMk cId="1700965177" sldId="333"/>
            <ac:picMk id="7" creationId="{28660044-3A1C-598D-0946-16502330BBDD}"/>
          </ac:picMkLst>
        </pc:picChg>
        <pc:picChg chg="mod">
          <ac:chgData name="Georgina Alexander" userId="26b03bdabe4e8a86" providerId="LiveId" clId="{D0C6C428-C0C3-4194-A18F-61AC0F06CE30}" dt="2024-03-15T20:34:12.730" v="284"/>
          <ac:picMkLst>
            <pc:docMk/>
            <pc:sldMk cId="1700965177" sldId="333"/>
            <ac:picMk id="10" creationId="{ADEAB50D-7D43-C5C6-BFE2-07DA34DC0018}"/>
          </ac:picMkLst>
        </pc:picChg>
        <pc:picChg chg="mod">
          <ac:chgData name="Georgina Alexander" userId="26b03bdabe4e8a86" providerId="LiveId" clId="{D0C6C428-C0C3-4194-A18F-61AC0F06CE30}" dt="2024-03-15T20:35:12.048" v="295"/>
          <ac:picMkLst>
            <pc:docMk/>
            <pc:sldMk cId="1700965177" sldId="333"/>
            <ac:picMk id="16" creationId="{05F51AD6-91E2-79F4-C7A5-2C6B6D0BEA90}"/>
          </ac:picMkLst>
        </pc:picChg>
      </pc:sldChg>
      <pc:sldChg chg="del ord">
        <pc:chgData name="Georgina Alexander" userId="26b03bdabe4e8a86" providerId="LiveId" clId="{D0C6C428-C0C3-4194-A18F-61AC0F06CE30}" dt="2024-03-18T12:21:29.435" v="362" actId="2696"/>
        <pc:sldMkLst>
          <pc:docMk/>
          <pc:sldMk cId="2694579375" sldId="339"/>
        </pc:sldMkLst>
      </pc:sldChg>
      <pc:sldChg chg="del modTransition">
        <pc:chgData name="Georgina Alexander" userId="26b03bdabe4e8a86" providerId="LiveId" clId="{D0C6C428-C0C3-4194-A18F-61AC0F06CE30}" dt="2024-03-18T12:21:27.114" v="361" actId="2696"/>
        <pc:sldMkLst>
          <pc:docMk/>
          <pc:sldMk cId="927327306" sldId="340"/>
        </pc:sldMkLst>
      </pc:sldChg>
      <pc:sldChg chg="del modTransition">
        <pc:chgData name="Georgina Alexander" userId="26b03bdabe4e8a86" providerId="LiveId" clId="{D0C6C428-C0C3-4194-A18F-61AC0F06CE30}" dt="2024-03-18T12:21:24.172" v="360" actId="2696"/>
        <pc:sldMkLst>
          <pc:docMk/>
          <pc:sldMk cId="3927251022" sldId="341"/>
        </pc:sldMkLst>
      </pc:sldChg>
      <pc:sldChg chg="del modTransition">
        <pc:chgData name="Georgina Alexander" userId="26b03bdabe4e8a86" providerId="LiveId" clId="{D0C6C428-C0C3-4194-A18F-61AC0F06CE30}" dt="2024-03-18T12:21:18.797" v="359" actId="2696"/>
        <pc:sldMkLst>
          <pc:docMk/>
          <pc:sldMk cId="3497381252" sldId="342"/>
        </pc:sldMkLst>
      </pc:sldChg>
      <pc:sldChg chg="del modTransition">
        <pc:chgData name="Georgina Alexander" userId="26b03bdabe4e8a86" providerId="LiveId" clId="{D0C6C428-C0C3-4194-A18F-61AC0F06CE30}" dt="2024-03-18T12:21:15.843" v="358" actId="2696"/>
        <pc:sldMkLst>
          <pc:docMk/>
          <pc:sldMk cId="2232524168" sldId="343"/>
        </pc:sldMkLst>
      </pc:sldChg>
      <pc:sldChg chg="add modTransition">
        <pc:chgData name="Georgina Alexander" userId="26b03bdabe4e8a86" providerId="LiveId" clId="{D0C6C428-C0C3-4194-A18F-61AC0F06CE30}" dt="2024-03-18T12:48:32.296" v="372"/>
        <pc:sldMkLst>
          <pc:docMk/>
          <pc:sldMk cId="2698204449" sldId="344"/>
        </pc:sldMkLst>
      </pc:sldChg>
      <pc:sldChg chg="add modTransition">
        <pc:chgData name="Georgina Alexander" userId="26b03bdabe4e8a86" providerId="LiveId" clId="{D0C6C428-C0C3-4194-A18F-61AC0F06CE30}" dt="2024-03-18T12:48:21.976" v="371"/>
        <pc:sldMkLst>
          <pc:docMk/>
          <pc:sldMk cId="974933180" sldId="345"/>
        </pc:sldMkLst>
      </pc:sldChg>
      <pc:sldChg chg="add modTransition">
        <pc:chgData name="Georgina Alexander" userId="26b03bdabe4e8a86" providerId="LiveId" clId="{D0C6C428-C0C3-4194-A18F-61AC0F06CE30}" dt="2024-03-18T12:47:22.011" v="368"/>
        <pc:sldMkLst>
          <pc:docMk/>
          <pc:sldMk cId="4132094335" sldId="346"/>
        </pc:sldMkLst>
      </pc:sldChg>
      <pc:sldChg chg="add modTransition">
        <pc:chgData name="Georgina Alexander" userId="26b03bdabe4e8a86" providerId="LiveId" clId="{D0C6C428-C0C3-4194-A18F-61AC0F06CE30}" dt="2024-03-18T12:47:35.900" v="369"/>
        <pc:sldMkLst>
          <pc:docMk/>
          <pc:sldMk cId="457891548" sldId="347"/>
        </pc:sldMkLst>
      </pc:sldChg>
      <pc:sldChg chg="add modTransition">
        <pc:chgData name="Georgina Alexander" userId="26b03bdabe4e8a86" providerId="LiveId" clId="{D0C6C428-C0C3-4194-A18F-61AC0F06CE30}" dt="2024-03-18T12:47:48.817" v="370"/>
        <pc:sldMkLst>
          <pc:docMk/>
          <pc:sldMk cId="701557865" sldId="34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418C-6776-E559-AF50-EF6136B9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18CAC-87CE-21D6-D702-FB20AF1D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D601-25B4-D13C-8533-6EA011C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2899-5BD5-3FF1-0654-5F0FE29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994C-A6B8-058D-1D16-D180B933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26D8-B18B-8844-4835-1E7E143B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81552-AD1C-887B-4508-8000483F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80A8-FD05-6E5F-4642-36E7D22D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0301-7BE6-FBBC-97B1-D7CCED6C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8170-A9BC-7820-F3AA-986A796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5C2BE-501D-3F9F-A4C4-15200BC58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96058-C27E-B8A6-769D-E8A7A215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5E19-ED10-F531-9CE7-056F9FA8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4970-BA73-85A9-4F5E-3635C57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579BF-FA4D-577B-1B69-BC4CC88D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836-F007-CBEA-3A1C-286218FF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B446-4D69-85C8-9243-8AD1C084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BDD5-3FCD-5741-9024-338C0909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70D2-C764-F187-050C-734D67A0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8177-A594-CFFF-E9D3-2419439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E935-0067-ADEB-AB92-7DDDE235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81B6-B6EB-7AE7-ED11-C1EEE496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7497-BD70-7B68-3848-4F4116AE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90B6A-984C-362B-2821-75ADC3D9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E159-7EBB-335C-2224-6B7DB030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BDB5-62E2-1B63-6D8E-6D95561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461-5D53-892A-233C-65CE1E48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63762-B16E-C814-2CFD-AAF7C9D3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FB09-FEC5-0C10-78E9-AC8B6A5E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EBAFF-AED8-4DE6-3674-CCBB34D4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DAF04-6B50-2323-7127-D11727DB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9B9B-FB45-C16A-6E26-5E479DC5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9721-CF57-A9B0-735B-864FF033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204D6-66A4-B480-8CF7-35F653D5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436D0-F350-6E93-91B7-59C56D76A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CAF41-6516-E1E6-A1D3-5E728B20B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F516E-4194-740A-74A4-2C82E075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E6C10-A355-B862-F9C0-9591E492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92D45-A797-5438-1295-5DD8D2C1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5BCA-619E-44EF-98DC-5D000FC0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0145-8E98-82B6-3397-B96A06EE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7D0E8-5637-E2B4-AACD-FDB17BC3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F4403-F95E-588B-69BD-41C1BBB7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B09BE-0E35-6A53-D3AA-B524653C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C0180-950E-5540-ACB9-8DE4F6C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1592-078F-69CA-FBDC-B54A67EE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9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C3E0-B6DA-C751-7342-70D4119F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B942-EBB5-DDCC-A59F-DBF68D18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AB59F-D150-8231-69BC-7C232B46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0915-B68F-EACE-68A4-2D636DD1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DE552-6F7E-5728-5BC3-F71FDCEF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9BDC-589B-7C30-E9C2-25A66DBB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8239-2A72-6865-EF3F-A3B223F9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B5599-F2E6-3EF4-3A07-815B95B91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6091D-09F9-0D2B-8F44-F6F45004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B97F7-3266-BEBD-443A-4C68F26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B82D8-98D8-86B5-B7C0-1AB34523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E718F-C4D3-3D9E-303B-6C2A764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F169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93F72-0D2C-F215-EA84-3B63E2B1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806B4-4517-FEEF-1A16-96B5A0CE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3294-AB0D-0E36-0252-D91040D9E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C1E0-5D77-D786-F3B6-4FBE6D749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BA4C-BC1D-DAA8-6985-B2A92F67C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audio" Target="../media/audio12.wav"/><Relationship Id="rId4" Type="http://schemas.openxmlformats.org/officeDocument/2006/relationships/audio" Target="../media/audio9.wav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7.wav"/><Relationship Id="rId7" Type="http://schemas.openxmlformats.org/officeDocument/2006/relationships/image" Target="../media/image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0.wav"/><Relationship Id="rId4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5.wav"/><Relationship Id="rId7" Type="http://schemas.openxmlformats.org/officeDocument/2006/relationships/audio" Target="../media/audio7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audio" Target="../media/audio10.wav"/><Relationship Id="rId4" Type="http://schemas.openxmlformats.org/officeDocument/2006/relationships/audio" Target="../media/audio16.wav"/><Relationship Id="rId9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7.wav"/><Relationship Id="rId7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8.wav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9.wav"/><Relationship Id="rId7" Type="http://schemas.openxmlformats.org/officeDocument/2006/relationships/audio" Target="../media/audio17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audio" Target="../media/audio18.wav"/><Relationship Id="rId4" Type="http://schemas.openxmlformats.org/officeDocument/2006/relationships/audio" Target="../media/audio20.wav"/><Relationship Id="rId9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3.wav"/><Relationship Id="rId7" Type="http://schemas.openxmlformats.org/officeDocument/2006/relationships/audio" Target="../media/audio4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audio" Target="../media/audio22.wav"/><Relationship Id="rId4" Type="http://schemas.openxmlformats.org/officeDocument/2006/relationships/audio" Target="../media/audio24.wav"/><Relationship Id="rId9" Type="http://schemas.openxmlformats.org/officeDocument/2006/relationships/audio" Target="../media/audio2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8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8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8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8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8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8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9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27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3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33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33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F415AB-E119-46C9-CF45-7FB5F91A5B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" y="99682"/>
            <a:ext cx="12055736" cy="67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2186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816991"/>
          </a:xfrm>
          <a:prstGeom prst="wedgeEllipseCallout">
            <a:avLst>
              <a:gd name="adj1" fmla="val -53890"/>
              <a:gd name="adj2" fmla="val 1716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530483" y="1133276"/>
            <a:ext cx="63009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Now for today’s learning.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You will see the </a:t>
            </a:r>
            <a:r>
              <a:rPr lang="en-US" sz="4000" dirty="0">
                <a:solidFill>
                  <a:srgbClr val="00B050"/>
                </a:solidFill>
                <a:latin typeface="Primary Magic Font New" panose="02000503000000000000" pitchFamily="2" charset="0"/>
              </a:rPr>
              <a:t>grapheme</a:t>
            </a:r>
            <a:r>
              <a:rPr lang="en-US" sz="4000" dirty="0">
                <a:latin typeface="Primary Magic Font New" panose="02000503000000000000" pitchFamily="2" charset="0"/>
              </a:rPr>
              <a:t> and hear the </a:t>
            </a:r>
            <a:r>
              <a:rPr lang="en-US" sz="4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phoneme</a:t>
            </a:r>
            <a:r>
              <a:rPr lang="en-US" sz="4000" dirty="0">
                <a:latin typeface="Primary Magic Font New" panose="02000503000000000000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Are you ready?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32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E61519-9500-B0F6-0703-D7D9287407F0}"/>
              </a:ext>
            </a:extLst>
          </p:cNvPr>
          <p:cNvSpPr txBox="1">
            <a:spLocks noChangeArrowheads="1"/>
          </p:cNvSpPr>
          <p:nvPr/>
        </p:nvSpPr>
        <p:spPr>
          <a:xfrm>
            <a:off x="4746624" y="3429000"/>
            <a:ext cx="2698750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j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7">
            <a:hlinkClick r:id="" action="ppaction://noaction">
              <a:snd r:embed="rId4" name="jug.wav"/>
            </a:hlinkClick>
            <a:extLst>
              <a:ext uri="{FF2B5EF4-FFF2-40B4-BE49-F238E27FC236}">
                <a16:creationId xmlns:a16="http://schemas.microsoft.com/office/drawing/2014/main" id="{0851DB70-C64C-3B85-FF86-44BDBF49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9108" y="646640"/>
            <a:ext cx="2016447" cy="253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hlinkClick r:id="" action="ppaction://noaction">
              <a:snd r:embed="rId6" name="jam.wav"/>
            </a:hlinkClick>
            <a:extLst>
              <a:ext uri="{FF2B5EF4-FFF2-40B4-BE49-F238E27FC236}">
                <a16:creationId xmlns:a16="http://schemas.microsoft.com/office/drawing/2014/main" id="{9CCC47BE-A5E9-8353-86C9-915BAD506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0825" y="554516"/>
            <a:ext cx="2103886" cy="27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hlinkClick r:id="" action="ppaction://noaction">
              <a:snd r:embed="rId8" name="jumper.wav"/>
            </a:hlinkClick>
            <a:extLst>
              <a:ext uri="{FF2B5EF4-FFF2-40B4-BE49-F238E27FC236}">
                <a16:creationId xmlns:a16="http://schemas.microsoft.com/office/drawing/2014/main" id="{E57790F2-FAE0-B026-E20E-C3923B48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84720">
            <a:off x="1251120" y="3591199"/>
            <a:ext cx="2601491" cy="241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>
            <a:hlinkClick r:id="" action="ppaction://noaction">
              <a:snd r:embed="rId10" name="juice.wav"/>
            </a:hlinkClick>
            <a:extLst>
              <a:ext uri="{FF2B5EF4-FFF2-40B4-BE49-F238E27FC236}">
                <a16:creationId xmlns:a16="http://schemas.microsoft.com/office/drawing/2014/main" id="{172D4CDE-EC72-D3C0-CC05-575E0866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04260">
            <a:off x="8895278" y="3964477"/>
            <a:ext cx="1609958" cy="234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blue button with a white arrow&#10;&#10;Description automatically generated">
            <a:hlinkClick r:id="" action="ppaction://noaction">
              <a:snd r:embed="rId2" name="j.wav"/>
            </a:hlinkClick>
            <a:extLst>
              <a:ext uri="{FF2B5EF4-FFF2-40B4-BE49-F238E27FC236}">
                <a16:creationId xmlns:a16="http://schemas.microsoft.com/office/drawing/2014/main" id="{4090A88D-7BDC-B66F-69BA-269B47EA39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370427"/>
          </a:xfrm>
          <a:prstGeom prst="wedgeEllipseCallout">
            <a:avLst>
              <a:gd name="adj1" fmla="val -52673"/>
              <a:gd name="adj2" fmla="val 3906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508779"/>
            <a:ext cx="578644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read</a:t>
            </a:r>
            <a:r>
              <a:rPr lang="en-US" sz="6000" dirty="0">
                <a:latin typeface="Primary Magic Font New" panose="02000503000000000000" pitchFamily="2" charset="0"/>
              </a:rPr>
              <a:t> and </a:t>
            </a: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spell</a:t>
            </a:r>
            <a:r>
              <a:rPr lang="en-US" sz="6000" dirty="0">
                <a:latin typeface="Primary Magic Font New" panose="02000503000000000000" pitchFamily="2" charset="0"/>
              </a:rPr>
              <a:t> these words?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22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61" y="218209"/>
            <a:ext cx="10810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  <a:cs typeface="Calibri" panose="020F0502020204030204" pitchFamily="34" charset="0"/>
              </a:rPr>
              <a:t>j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149" y="289646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a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236" y="218209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m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46762" y="4429789"/>
            <a:ext cx="151082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jam.wav"/>
            </a:hlinkClick>
            <a:extLst>
              <a:ext uri="{FF2B5EF4-FFF2-40B4-BE49-F238E27FC236}">
                <a16:creationId xmlns:a16="http://schemas.microsoft.com/office/drawing/2014/main" id="{824BE7A4-91BE-0363-0E76-D7675DAC3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4 0.04537 C 0.06393 0.05486 0.06719 0.06227 0.07305 0.06991 C 0.07747 0.08218 0.08424 0.09306 0.09153 0.10278 C 0.09388 0.1125 0.09857 0.11875 0.10221 0.12732 C 0.11341 0.15278 0.11966 0.18102 0.13294 0.2051 C 0.1345 0.2176 0.13542 0.22917 0.14062 0.24005 C 0.14114 0.24352 0.1418 0.24676 0.14219 0.25023 C 0.14284 0.25648 0.1431 0.26273 0.14375 0.26875 C 0.14414 0.27084 0.14531 0.27477 0.14531 0.27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6991 L -0.00378 0.26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44 0.06482 C -0.05925 0.08889 -0.07774 0.10162 -0.09323 0.11598 C -0.09779 0.12014 -0.10157 0.12593 -0.10651 0.12986 C -0.13021 0.14908 -0.09701 0.11574 -0.12162 0.14144 C -0.12709 0.15463 -0.13008 0.16806 -0.13477 0.18125 C -0.1362 0.19769 -0.13894 0.2081 -0.14388 0.22269 C -0.14571 0.22848 -0.14714 0.23565 -0.14974 0.24074 C -0.15287 0.24676 -0.15651 0.25255 -0.16016 0.25834 C -0.16211 0.26204 -0.16407 0.26621 -0.16615 0.27014 C -0.16706 0.27199 -0.17019 0.27223 -0.17019 0.27292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6" name="j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  <a:cs typeface="Calibri" panose="020F0502020204030204" pitchFamily="34" charset="0"/>
              </a:rPr>
              <a:t>j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a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m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7" name="a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7773" y="474028"/>
            <a:ext cx="209645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9" name="m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10" name="jam.wav"/>
            </a:hlinkClick>
            <a:extLst>
              <a:ext uri="{FF2B5EF4-FFF2-40B4-BE49-F238E27FC236}">
                <a16:creationId xmlns:a16="http://schemas.microsoft.com/office/drawing/2014/main" id="{C1164386-40E0-C8D2-9DEE-6E452A8365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61" y="218209"/>
            <a:ext cx="10810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  <a:cs typeface="Calibri" panose="020F0502020204030204" pitchFamily="34" charset="0"/>
              </a:rPr>
              <a:t>j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149" y="289646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o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236" y="218209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g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5596" y="4441696"/>
            <a:ext cx="1950325" cy="192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jog.wav"/>
            </a:hlinkClick>
            <a:extLst>
              <a:ext uri="{FF2B5EF4-FFF2-40B4-BE49-F238E27FC236}">
                <a16:creationId xmlns:a16="http://schemas.microsoft.com/office/drawing/2014/main" id="{E9E239C3-6AC9-7450-5211-1D0166A22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4 0.04537 C 0.06393 0.05486 0.06719 0.06227 0.07305 0.06991 C 0.07747 0.08218 0.08424 0.09306 0.09153 0.10278 C 0.09388 0.1125 0.09857 0.11875 0.10221 0.12732 C 0.11341 0.15278 0.11966 0.18102 0.13294 0.2051 C 0.1345 0.2176 0.13542 0.22917 0.14062 0.24005 C 0.14114 0.24352 0.1418 0.24676 0.14219 0.25023 C 0.14284 0.25648 0.1431 0.26273 0.14375 0.26875 C 0.14414 0.27084 0.14531 0.27477 0.14531 0.27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6991 L -0.00378 0.26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29 0.0507 C -0.0711 0.07639 -0.08985 0.08982 -0.1056 0.1051 C -0.11029 0.10949 -0.11407 0.11551 -0.11915 0.11968 C -0.1431 0.14005 -0.10938 0.10463 -0.13438 0.13195 C -0.13998 0.14584 -0.14297 0.16019 -0.14779 0.17408 C -0.14922 0.19144 -0.15196 0.20255 -0.15704 0.21806 C -0.15886 0.22408 -0.16029 0.23172 -0.1629 0.23704 C -0.16615 0.24352 -0.1698 0.24954 -0.17344 0.25579 C -0.17553 0.25973 -0.17748 0.26412 -0.17956 0.26829 C -0.18047 0.27014 -0.18373 0.27037 -0.18373 0.27107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1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6" name="j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  <a:cs typeface="Calibri" panose="020F0502020204030204" pitchFamily="34" charset="0"/>
              </a:rPr>
              <a:t>j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o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g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7" name="o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7773" y="791621"/>
            <a:ext cx="2096452" cy="206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9" name="g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10" name="jog.wav"/>
            </a:hlinkClick>
            <a:extLst>
              <a:ext uri="{FF2B5EF4-FFF2-40B4-BE49-F238E27FC236}">
                <a16:creationId xmlns:a16="http://schemas.microsoft.com/office/drawing/2014/main" id="{78CF2C23-97F5-D350-7EE1-3A0FF5530D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61" y="218209"/>
            <a:ext cx="10810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  <a:cs typeface="Calibri" panose="020F0502020204030204" pitchFamily="34" charset="0"/>
              </a:rPr>
              <a:t>j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149" y="289646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e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236" y="218209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t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6483" y="4659374"/>
            <a:ext cx="3399032" cy="17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jet.wav"/>
            </a:hlinkClick>
            <a:extLst>
              <a:ext uri="{FF2B5EF4-FFF2-40B4-BE49-F238E27FC236}">
                <a16:creationId xmlns:a16="http://schemas.microsoft.com/office/drawing/2014/main" id="{8A658857-2C9A-8178-1AF4-72E7864B1B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4 0.04537 C 0.06393 0.05486 0.06719 0.06227 0.07305 0.06991 C 0.07747 0.08218 0.08424 0.09306 0.09153 0.10278 C 0.09388 0.1125 0.09857 0.11875 0.10221 0.12732 C 0.11341 0.15278 0.11966 0.18102 0.13294 0.2051 C 0.1345 0.2176 0.13542 0.22917 0.14062 0.24005 C 0.14114 0.24352 0.1418 0.24676 0.14219 0.25023 C 0.14284 0.25648 0.1431 0.26273 0.14375 0.26875 C 0.14414 0.27084 0.14531 0.27477 0.14531 0.27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6991 L -0.00378 0.26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45 0.04607 C -0.07826 0.07176 -0.09701 0.08519 -0.11276 0.10047 C -0.11745 0.10486 -0.12123 0.11088 -0.12631 0.11505 C -0.15026 0.13542 -0.11654 0.1 -0.14154 0.12732 C -0.14714 0.14121 -0.15013 0.15556 -0.15495 0.16945 C -0.15638 0.18681 -0.15912 0.19792 -0.1642 0.21343 C -0.16602 0.21945 -0.16745 0.22709 -0.17006 0.23241 C -0.17331 0.23889 -0.17696 0.24491 -0.1806 0.25116 C -0.18269 0.2551 -0.18464 0.25949 -0.18672 0.26366 C -0.18763 0.26551 -0.19089 0.26574 -0.19089 0.26644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1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6" name="j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  <a:cs typeface="Calibri" panose="020F0502020204030204" pitchFamily="34" charset="0"/>
              </a:rPr>
              <a:t>j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e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t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7" name="e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9859" y="919027"/>
            <a:ext cx="3432278" cy="176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9" name="t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10" name="jet.wav"/>
            </a:hlinkClick>
            <a:extLst>
              <a:ext uri="{FF2B5EF4-FFF2-40B4-BE49-F238E27FC236}">
                <a16:creationId xmlns:a16="http://schemas.microsoft.com/office/drawing/2014/main" id="{ECD978B7-0093-2530-D32A-EC2EC4E99E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7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63621"/>
            <a:ext cx="57864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</a:t>
            </a:r>
            <a:r>
              <a:rPr lang="en-US" sz="6000" b="1" dirty="0">
                <a:latin typeface="Primary Magic Font New" panose="02000503000000000000" pitchFamily="2" charset="0"/>
              </a:rPr>
              <a:t>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read</a:t>
            </a:r>
            <a:r>
              <a:rPr lang="en-US" sz="6000" b="1" dirty="0">
                <a:latin typeface="Primary Magic Font New" panose="02000503000000000000" pitchFamily="2" charset="0"/>
              </a:rPr>
              <a:t> </a:t>
            </a:r>
            <a:r>
              <a:rPr lang="en-US" sz="6000" dirty="0">
                <a:latin typeface="Primary Magic Font New" panose="02000503000000000000" pitchFamily="2" charset="0"/>
              </a:rPr>
              <a:t>these words?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0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366825"/>
          </a:xfrm>
          <a:prstGeom prst="wedgeEllipseCallout">
            <a:avLst>
              <a:gd name="adj1" fmla="val -53317"/>
              <a:gd name="adj2" fmla="val 237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5043268" y="573626"/>
            <a:ext cx="527538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rimary Magic Font New" panose="02000503000000000000" pitchFamily="2" charset="0"/>
              </a:rPr>
              <a:t>Welcome to </a:t>
            </a:r>
          </a:p>
          <a:p>
            <a:pPr algn="ctr"/>
            <a:r>
              <a:rPr lang="en-US" sz="3600" b="1" dirty="0">
                <a:solidFill>
                  <a:srgbClr val="9F169F"/>
                </a:solidFill>
                <a:latin typeface="Primary Magic Font New" panose="02000503000000000000" pitchFamily="2" charset="0"/>
              </a:rPr>
              <a:t>Primary Magic Phonics</a:t>
            </a:r>
            <a:r>
              <a:rPr lang="en-US" sz="3600" dirty="0">
                <a:latin typeface="Primary Magic Font New" panose="02000503000000000000" pitchFamily="2" charset="0"/>
              </a:rPr>
              <a:t>!</a:t>
            </a:r>
          </a:p>
          <a:p>
            <a:pPr algn="ctr"/>
            <a:endParaRPr lang="en-US" sz="1050" dirty="0">
              <a:latin typeface="Primary Magic Font New" panose="02000503000000000000" pitchFamily="2" charset="0"/>
            </a:endParaRPr>
          </a:p>
          <a:p>
            <a:pPr algn="ctr"/>
            <a:r>
              <a:rPr lang="en-US" sz="3600" dirty="0">
                <a:latin typeface="Primary Magic Font New" panose="02000503000000000000" pitchFamily="2" charset="0"/>
              </a:rPr>
              <a:t>Today we are learning…</a:t>
            </a:r>
          </a:p>
          <a:p>
            <a:pPr algn="ctr"/>
            <a:endParaRPr lang="en-US" sz="400" dirty="0">
              <a:latin typeface="Primary Magic Font New" panose="020005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FF8C8-16FF-697D-34DA-265A3EBDA015}"/>
              </a:ext>
            </a:extLst>
          </p:cNvPr>
          <p:cNvSpPr txBox="1"/>
          <p:nvPr/>
        </p:nvSpPr>
        <p:spPr>
          <a:xfrm>
            <a:off x="6623258" y="2038012"/>
            <a:ext cx="21154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70C0"/>
                </a:solidFill>
                <a:latin typeface="Primary Magic Font New" panose="02000503000000000000" pitchFamily="2" charset="0"/>
              </a:rPr>
              <a:t>j</a:t>
            </a:r>
            <a:endParaRPr lang="en-GB" sz="19900" b="1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07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BD27312-F4EA-2E4B-22C4-89F2B9359A78}"/>
              </a:ext>
            </a:extLst>
          </p:cNvPr>
          <p:cNvSpPr txBox="1">
            <a:spLocks/>
          </p:cNvSpPr>
          <p:nvPr/>
        </p:nvSpPr>
        <p:spPr>
          <a:xfrm>
            <a:off x="1981199" y="1443038"/>
            <a:ext cx="8229600" cy="3384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0" dirty="0">
                <a:latin typeface="Primary Magic Font New" panose="02000503000000000000" pitchFamily="2" charset="0"/>
              </a:rPr>
              <a:t>jot</a:t>
            </a:r>
            <a:endParaRPr lang="en-GB" sz="20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2" descr="A blue button with a white arrow&#10;&#10;Description automatically generated">
            <a:hlinkClick r:id="" action="ppaction://noaction">
              <a:snd r:embed="rId3" name="jot.wav"/>
            </a:hlinkClick>
            <a:extLst>
              <a:ext uri="{FF2B5EF4-FFF2-40B4-BE49-F238E27FC236}">
                <a16:creationId xmlns:a16="http://schemas.microsoft.com/office/drawing/2014/main" id="{A8E04E20-4662-57B7-8F27-0AC93839D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BD27312-F4EA-2E4B-22C4-89F2B9359A78}"/>
              </a:ext>
            </a:extLst>
          </p:cNvPr>
          <p:cNvSpPr txBox="1">
            <a:spLocks/>
          </p:cNvSpPr>
          <p:nvPr/>
        </p:nvSpPr>
        <p:spPr>
          <a:xfrm>
            <a:off x="1981199" y="1443038"/>
            <a:ext cx="8229600" cy="3384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0000" dirty="0">
                <a:latin typeface="Primary Magic Font New" panose="02000503000000000000" pitchFamily="2" charset="0"/>
              </a:rPr>
              <a:t>jab</a:t>
            </a:r>
          </a:p>
        </p:txBody>
      </p:sp>
      <p:pic>
        <p:nvPicPr>
          <p:cNvPr id="3" name="Picture 2" descr="A blue button with a white arrow&#10;&#10;Description automatically generated">
            <a:hlinkClick r:id="" action="ppaction://noaction">
              <a:snd r:embed="rId3" name="jab.wav"/>
            </a:hlinkClick>
            <a:extLst>
              <a:ext uri="{FF2B5EF4-FFF2-40B4-BE49-F238E27FC236}">
                <a16:creationId xmlns:a16="http://schemas.microsoft.com/office/drawing/2014/main" id="{DF470695-5699-88AB-1C1A-DD7CE6BA9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BD27312-F4EA-2E4B-22C4-89F2B9359A78}"/>
              </a:ext>
            </a:extLst>
          </p:cNvPr>
          <p:cNvSpPr txBox="1">
            <a:spLocks/>
          </p:cNvSpPr>
          <p:nvPr/>
        </p:nvSpPr>
        <p:spPr>
          <a:xfrm>
            <a:off x="1981199" y="1443038"/>
            <a:ext cx="8229600" cy="3384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0" dirty="0">
                <a:latin typeface="Primary Magic Font New" panose="02000503000000000000" pitchFamily="2" charset="0"/>
              </a:rPr>
              <a:t>jig</a:t>
            </a:r>
            <a:endParaRPr lang="en-GB" sz="20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2" descr="A blue button with a white arrow&#10;&#10;Description automatically generated">
            <a:hlinkClick r:id="" action="ppaction://noaction">
              <a:snd r:embed="rId3" name="jig.wav"/>
            </a:hlinkClick>
            <a:extLst>
              <a:ext uri="{FF2B5EF4-FFF2-40B4-BE49-F238E27FC236}">
                <a16:creationId xmlns:a16="http://schemas.microsoft.com/office/drawing/2014/main" id="{B70692DB-8B43-82BD-5903-362B1C7FB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6315974" cy="5078858"/>
          </a:xfrm>
          <a:prstGeom prst="wedgeEllipseCallout">
            <a:avLst>
              <a:gd name="adj1" fmla="val -54650"/>
              <a:gd name="adj2" fmla="val 25048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419013" y="1071276"/>
            <a:ext cx="50769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Primary Magic Font New" panose="02000503000000000000" pitchFamily="2" charset="0"/>
              </a:rPr>
              <a:t>This is my friend </a:t>
            </a:r>
            <a:r>
              <a:rPr lang="en-US" sz="2400" b="1" dirty="0">
                <a:latin typeface="Primary Magic Font New" panose="02000503000000000000" pitchFamily="2" charset="0"/>
              </a:rPr>
              <a:t>Zog</a:t>
            </a:r>
            <a:r>
              <a:rPr lang="en-US" sz="2400" dirty="0">
                <a:latin typeface="Primary Magic Font New" panose="02000503000000000000" pitchFamily="2" charset="0"/>
              </a:rPr>
              <a:t>. He has lost all his words and he’s really worried. Can you help us sort the real words from the alien words?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Primary Magic Font New" panose="02000503000000000000" pitchFamily="2" charset="0"/>
              </a:rPr>
              <a:t>Click       if the word is </a:t>
            </a:r>
            <a:r>
              <a:rPr lang="en-US" sz="2800" b="1" dirty="0">
                <a:latin typeface="Primary Magic Font New" panose="02000503000000000000" pitchFamily="2" charset="0"/>
              </a:rPr>
              <a:t>real.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Primary Magic Font New" panose="02000503000000000000" pitchFamily="2" charset="0"/>
              </a:rPr>
              <a:t>Click       if the word is </a:t>
            </a:r>
            <a:r>
              <a:rPr lang="en-US" sz="2800" b="1" dirty="0">
                <a:latin typeface="Primary Magic Font New" panose="02000503000000000000" pitchFamily="2" charset="0"/>
              </a:rPr>
              <a:t>alien.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6326" y="2606722"/>
            <a:ext cx="2730759" cy="3912905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A383B02C-7391-9363-02A9-23AC594B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6043" y="3429000"/>
            <a:ext cx="439957" cy="43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8059466-FC04-8117-1E4A-3258C92D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298301">
            <a:off x="5448981" y="4140252"/>
            <a:ext cx="630332" cy="36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00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job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D32214-188E-3894-DD07-D0D53C9051F9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13" name="Picture 12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B74B9667-5EE6-6808-4144-189E6205E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5D14FAB-10CB-54A5-BC98-882575AFD9F5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5215A1-CD39-2E9D-B576-AB7CBDC05867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57538C-12B0-5979-7848-71381424D831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9" name="Picture 8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73CC0938-5CD4-3C23-7026-EEA9391AB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85616A5-A173-7337-3E41-BE3A6CDCA258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0AFD11-8A6E-C887-2362-3F504259CECD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2946118" y="0"/>
            <a:ext cx="2813322" cy="279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urple alien with two dots&#10;&#10;Description automatically generated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256" y="99381"/>
            <a:ext cx="1756689" cy="299010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job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6EF859C-8507-C57F-EB6E-E982AA811887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6" name="Picture 5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7409435-ECB9-3F74-53DD-8B1F9A0C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3" name="TextBox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179517B-B982-BFD6-A624-831630FFEBBC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E1CECF3-C7E3-0414-D270-ED4868060109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9" name="Picture 8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86BF62A0-0168-08BA-EC41-F0DC72FBB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377BF1F-53EE-E698-A26F-1F76D42C67AE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F6699D-0336-50F1-9B3D-1E0D130A4782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0E8B7E-0A51-210A-83DE-642D84EA715A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7" name="Picture 16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00886EA8-60D6-F835-2432-26C06BF6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3B37328-4A2F-B94E-BE92-A9A6DC7A8DC3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AFC348-FB38-C728-6CA3-B23530C52FF4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8 -0.01366 C 0.03542 -0.03125 0.01511 -0.04838 0.00808 -0.04838 C -0.03646 -0.04838 -0.08229 0.22615 -0.08229 0.50046 C -0.08229 0.36203 -0.1056 0.22615 -0.12734 0.22615 C -0.15 0.22615 -0.17187 0.36412 -0.17187 0.50139 C -0.17187 0.43287 -0.18359 0.3625 -0.19505 0.3625 C -0.20651 0.3625 -0.2181 0.43102 -0.2181 0.50139 C -0.2181 0.46597 -0.22383 0.43287 -0.22942 0.43287 C -0.23528 0.43287 -0.24088 0.46805 -0.24088 0.50139 C -0.24088 0.4831 -0.24401 0.46597 -0.24661 0.46597 C -0.24817 0.46597 -0.25247 0.48356 -0.25247 0.50139 C -0.25247 0.49236 -0.2539 0.4831 -0.25547 0.4831 C -0.25547 0.48102 -0.25859 0.4919 -0.25859 0.50139 C -0.25859 0.49653 -0.25859 0.49236 -0.25989 0.49236 C -0.25989 0.49444 -0.26146 0.49699 -0.26146 0.50139 C -0.26146 0.49907 -0.26146 0.49653 -0.26146 0.49444 C -0.26302 0.49444 -0.26302 0.49653 -0.26302 0.49907 C -0.26458 0.49907 -0.26458 0.49699 -0.26458 0.49444 C -0.26588 0.49444 -0.26588 0.49653 -0.26588 0.4990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8463 0.0296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 done (za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jit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F17E746-D7FC-854F-1D9D-002C46C2CFCD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FEBC789D-4C83-2325-5E23-B71610BF6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43236F3-7A9A-4B4E-1AAC-4A3366E00017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CB592D-CC25-8A15-D87A-D48131B68A2F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E39CB3-DE77-325D-57D6-A9B99B861D0F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1" name="Picture 10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1DA7F61D-9CF3-DECD-F2CF-161C869D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B73AF-3DAA-EEB5-748D-1EDB4F510658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87E9C3-D97F-7C42-B699-C9D6EFC7A7A7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jit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5A9E66-25F5-34DA-AD80-2B7F71DBC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19464" y="469302"/>
            <a:ext cx="1900498" cy="272322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BBD4E63-DBBC-C831-B1FE-D446E7FE59A4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14" name="Picture 13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42E2F16-B672-7877-DC27-E8A25C6DD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5" name="TextBox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0B4CFB1-77B0-CE7C-E25A-E722428944E9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21A6DEB-A91C-7201-30D1-27E958F1E47C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6" name="Picture 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D23F28D1-1753-1360-7E35-9F2BA463E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B58B3A5-D3B4-0C90-02B9-672D2DFA7403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DFD7CF-AC64-4C0B-B6D9-9B4031665A46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99F3-94AD-65D5-E63C-9D714CB4D44A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6" name="Picture 1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991BE21D-796B-693F-19D9-E710DFEF6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20587F5-34EA-2FC0-E6DA-8602FEA31A65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6424E2-7E53-88D1-4B14-5A1EDBEB0A29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1212E-6 C 0.00572 -0.01735 0.02569 -0.03423 0.03263 -0.03423 C 0.07656 -0.03423 0.12204 0.23566 0.12204 0.50531 C 0.12204 0.36956 0.14479 0.23566 0.16632 0.23566 C 0.18888 0.23566 0.21024 0.37164 0.21024 0.50624 C 0.21024 0.43917 0.2217 0.37002 0.23316 0.37002 C 0.24444 0.37002 0.2559 0.43709 0.2559 0.50624 C 0.2559 0.47155 0.26145 0.43917 0.26701 0.43917 C 0.27291 0.43917 0.27847 0.4734 0.27847 0.50624 C 0.27847 0.48843 0.28142 0.47155 0.28402 0.47155 C 0.28559 0.47155 0.28975 0.48889 0.28975 0.50624 C 0.28975 0.49745 0.29132 0.48843 0.29288 0.48843 C 0.29288 0.48658 0.29583 0.49699 0.29583 0.50624 C 0.29583 0.50138 0.29583 0.49745 0.29722 0.49745 C 0.29722 0.49953 0.29878 0.50185 0.29878 0.50624 C 0.29878 0.50393 0.29878 0.50138 0.29878 0.49953 C 0.30017 0.49953 0.30017 0.50138 0.30017 0.50393 C 0.30173 0.50393 0.30173 0.50185 0.30173 0.49953 C 0.30312 0.49953 0.30312 0.50138 0.30312 0.50393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25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150809"/>
          </a:xfrm>
          <a:prstGeom prst="wedgeEllipseCallout">
            <a:avLst>
              <a:gd name="adj1" fmla="val -52326"/>
              <a:gd name="adj2" fmla="val 422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787739" y="410020"/>
            <a:ext cx="57864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But first…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Can you say the </a:t>
            </a:r>
            <a:r>
              <a:rPr lang="en-US" sz="4000" b="1" dirty="0">
                <a:solidFill>
                  <a:srgbClr val="FF0000"/>
                </a:solidFill>
                <a:latin typeface="Primary Magic Font New" panose="02000503000000000000" pitchFamily="2" charset="0"/>
              </a:rPr>
              <a:t>phoneme</a:t>
            </a:r>
            <a:r>
              <a:rPr lang="en-US" sz="4000" dirty="0">
                <a:latin typeface="Primary Magic Font New" panose="02000503000000000000" pitchFamily="2" charset="0"/>
              </a:rPr>
              <a:t> for each of these </a:t>
            </a:r>
            <a:r>
              <a:rPr lang="en-US" sz="4000" b="1" dirty="0">
                <a:solidFill>
                  <a:srgbClr val="00B050"/>
                </a:solidFill>
                <a:latin typeface="Primary Magic Font New" panose="02000503000000000000" pitchFamily="2" charset="0"/>
              </a:rPr>
              <a:t>graphemes</a:t>
            </a:r>
            <a:r>
              <a:rPr lang="en-US" sz="4000" dirty="0">
                <a:latin typeface="Primary Magic Font New" panose="02000503000000000000" pitchFamily="2" charset="0"/>
              </a:rPr>
              <a:t>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03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jug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9B0C8C-20AC-5D87-4C93-AEF6DBF02EE5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4C9A8C31-3518-8596-B34D-DC08AF3CA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FF2B48B-48C1-A6C0-63FB-663D5B0C70FC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9BCE96-8D3C-4D8A-E656-7694EA87145B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229963-2016-EDE0-016E-16ED8CE34486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2" name="Picture 11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7B2F14F2-C733-C3F8-2C3C-135C9A370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ACCC97D-D24B-18A8-76D3-FE26A3336842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8146E4-AE52-151E-41ED-37883715D039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2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2946118" y="0"/>
            <a:ext cx="2813322" cy="279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urple alien with two dots&#10;&#10;Description automatically generated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256" y="99381"/>
            <a:ext cx="1756689" cy="299010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jug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740BC5-8C7D-032A-DD1D-261C780B9EFB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9" name="Picture 8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3AB1204-B1AF-C5F8-975E-2685B97EF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2" name="TextBox 1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59235BB-3136-37FC-8780-39B9369C7AB6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70F4F3-71E6-A263-8B5F-17B1264BC5C0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13" name="Picture 12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B863FEA5-9E4A-6E17-F782-14CF16D5A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53AFB28-8DD3-72C7-E84F-98B89273DFF4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25FC3D-4789-C49E-30C5-5BE4BBE105D1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453715-6959-A638-234D-03AC04E3F55A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7" name="Picture 16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C4BA7950-4AC5-E1E6-B4BA-8DE786F8E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EA3FE0D-317D-7A8C-572C-F7D932096ED7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3D3BC9-53FD-BCE1-86F3-B3E86139A06E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8 -0.01366 C 0.03542 -0.03125 0.01511 -0.04838 0.00808 -0.04838 C -0.03646 -0.04838 -0.08229 0.22615 -0.08229 0.50046 C -0.08229 0.36203 -0.1056 0.22615 -0.12734 0.22615 C -0.15 0.22615 -0.17187 0.36412 -0.17187 0.50139 C -0.17187 0.43287 -0.18359 0.3625 -0.19505 0.3625 C -0.20651 0.3625 -0.2181 0.43102 -0.2181 0.50139 C -0.2181 0.46597 -0.22383 0.43287 -0.22942 0.43287 C -0.23528 0.43287 -0.24088 0.46805 -0.24088 0.50139 C -0.24088 0.4831 -0.24401 0.46597 -0.24661 0.46597 C -0.24817 0.46597 -0.25247 0.48356 -0.25247 0.50139 C -0.25247 0.49236 -0.2539 0.4831 -0.25547 0.4831 C -0.25547 0.48102 -0.25859 0.4919 -0.25859 0.50139 C -0.25859 0.49653 -0.25859 0.49236 -0.25989 0.49236 C -0.25989 0.49444 -0.26146 0.49699 -0.26146 0.50139 C -0.26146 0.49907 -0.26146 0.49653 -0.26146 0.49444 C -0.26302 0.49444 -0.26302 0.49653 -0.26302 0.49907 C -0.26458 0.49907 -0.26458 0.49699 -0.26458 0.49444 C -0.26588 0.49444 -0.26588 0.49653 -0.26588 0.4990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8463 0.0296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 done (za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jat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740FB87-FDCB-FBEE-FF17-F18844CB80EE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20199762-73B8-25C8-D62B-F75209208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D2EF9A-3527-3855-D716-142F5BE639F4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4C3EB9-93BC-4D41-E549-A6A42877D01B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6054C4-B9C4-1C49-81FC-A93CFF477E10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1" name="Picture 10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7DFACCFB-8049-55F4-1E96-0C3331501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0E1D590-2F56-6FC2-2BA6-E5063417E502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2697D8-AAD1-5F75-52BD-EA4A69B2E0F0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4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9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jat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5A9E66-25F5-34DA-AD80-2B7F71DBC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96730" y="436728"/>
            <a:ext cx="1923231" cy="27557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51CAF55-CDA7-0A65-C4CA-520F9EE6FD2B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8" name="Picture 7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232B071-4EE1-7D46-7B92-D306B232E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3" name="TextBox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5032202-BE80-2382-4C1D-C5A1595A704A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56AABA-473D-7BCA-3900-80E644841CA5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10" name="Picture 9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FA86B359-13CB-D1FE-7EBC-8A0A70332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1317D9F-4CFF-A883-D22F-FA0D386155BA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60AC9B-B87D-6ECD-2853-EE7187EDD3CB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AF7EF2-FE8E-10B7-B163-ED00AEADAFD8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6" name="Picture 1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3E371FAB-7E55-782C-6ED3-05903EA17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44DD5C2-EEE2-53EC-BD1C-2107EB3E9190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A04254-ECC3-8CE1-88C4-A313D34EA166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1212E-6 C 0.00572 -0.01735 0.02569 -0.03423 0.03263 -0.03423 C 0.07656 -0.03423 0.12204 0.23566 0.12204 0.50531 C 0.12204 0.36956 0.14479 0.23566 0.16632 0.23566 C 0.18888 0.23566 0.21024 0.37164 0.21024 0.50624 C 0.21024 0.43917 0.2217 0.37002 0.23316 0.37002 C 0.24444 0.37002 0.2559 0.43709 0.2559 0.50624 C 0.2559 0.47155 0.26145 0.43917 0.26701 0.43917 C 0.27291 0.43917 0.27847 0.4734 0.27847 0.50624 C 0.27847 0.48843 0.28142 0.47155 0.28402 0.47155 C 0.28559 0.47155 0.28975 0.48889 0.28975 0.50624 C 0.28975 0.49745 0.29132 0.48843 0.29288 0.48843 C 0.29288 0.48658 0.29583 0.49699 0.29583 0.50624 C 0.29583 0.50138 0.29583 0.49745 0.29722 0.49745 C 0.29722 0.49953 0.29878 0.50185 0.29878 0.50624 C 0.29878 0.50393 0.29878 0.50138 0.29878 0.49953 C 0.30017 0.49953 0.30017 0.50138 0.30017 0.50393 C 0.30173 0.50393 0.30173 0.50185 0.30173 0.49953 C 0.30312 0.49953 0.30312 0.50138 0.30312 0.50393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25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jep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CD129D2-47A0-9950-2682-7A0FA4C06B31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9C9A82FF-D83E-2B2B-373F-4225D9A0F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EEAD9F9-3BC5-4D11-CA41-2C6622A1115C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DC459F-290F-3252-0389-A63D371AFA23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E1DF60-1027-594D-0AF4-B49E71FE126E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1" name="Picture 10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3992F35C-438F-AB12-0767-2DCF59936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C9ED5D3-A2A3-9079-0604-624472E4CDE8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2E5F89-A9BB-008F-0F85-D10815F04B85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jep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5A9E66-25F5-34DA-AD80-2B7F71DBC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4872" y="391079"/>
            <a:ext cx="1955089" cy="28014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A78C86D-1116-8C41-67E6-BAD2E97DA5DD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8" name="Picture 7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322F153-8DEA-CFE1-95DC-79F6C2DE6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3" name="TextBox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3C8E494-D235-CE72-0AF4-A35917BE3F0E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8BEAAC5-35F3-A067-76FB-3C49ABB71ADE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10" name="Picture 9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ADEAB50D-7D43-C5C6-BFE2-07DA34DC0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10E06F6-B3DC-E0ED-AC02-7B9252569A9D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F8592C-71C1-4886-003C-C2DF5E6059DA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7D9678-96E3-B778-1471-8CC9E6099C96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6" name="Picture 1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05F51AD6-91E2-79F4-C7A5-2C6B6D0BE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C227F85-C6FE-6748-E754-40848617892C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9479A1-A2CE-08D6-5EDD-CD45EF9BBF55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1212E-6 C 0.00572 -0.01735 0.02569 -0.03423 0.03263 -0.03423 C 0.07656 -0.03423 0.12204 0.23566 0.12204 0.50531 C 0.12204 0.36956 0.14479 0.23566 0.16632 0.23566 C 0.18888 0.23566 0.21024 0.37164 0.21024 0.50624 C 0.21024 0.43917 0.2217 0.37002 0.23316 0.37002 C 0.24444 0.37002 0.2559 0.43709 0.2559 0.50624 C 0.2559 0.47155 0.26145 0.43917 0.26701 0.43917 C 0.27291 0.43917 0.27847 0.4734 0.27847 0.50624 C 0.27847 0.48843 0.28142 0.47155 0.28402 0.47155 C 0.28559 0.47155 0.28975 0.48889 0.28975 0.50624 C 0.28975 0.49745 0.29132 0.48843 0.29288 0.48843 C 0.29288 0.48658 0.29583 0.49699 0.29583 0.50624 C 0.29583 0.50138 0.29583 0.49745 0.29722 0.49745 C 0.29722 0.49953 0.29878 0.50185 0.29878 0.50624 C 0.29878 0.50393 0.29878 0.50138 0.29878 0.49953 C 0.30017 0.49953 0.30017 0.50138 0.30017 0.50393 C 0.30173 0.50393 0.30173 0.50185 0.30173 0.49953 C 0.30312 0.49953 0.30312 0.50138 0.30312 0.50393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25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jig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EFC51BC-3EC7-E5C9-7369-A7FF105A94F6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CB5EB68E-3F03-3735-1CB8-F2BD8273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CD4DDA8-C7D9-8258-35B1-8B9B62717458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25EEEA-C825-8150-0BFD-C1D666DC5AE9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E08CD8-502B-38CC-1D05-9BFFEF398C9B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2" name="Picture 11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4E1D4DB5-795B-0E90-634A-BBE573556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271146-5318-7AE9-D48F-94AF9D717756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4885F1-A409-C123-DC9B-68525A5BAF34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h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blue button with a white arrow&#10;&#10;Description automatically generated">
            <a:hlinkClick r:id="" action="ppaction://noaction">
              <a:snd r:embed="rId3" name="h.wav"/>
            </a:hlinkClick>
            <a:extLst>
              <a:ext uri="{FF2B5EF4-FFF2-40B4-BE49-F238E27FC236}">
                <a16:creationId xmlns:a16="http://schemas.microsoft.com/office/drawing/2014/main" id="{4501C60F-ECF0-BBEE-C363-19C869017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5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2946118" y="0"/>
            <a:ext cx="2813322" cy="279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urple alien with two dots&#10;&#10;Description automatically generated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256" y="99381"/>
            <a:ext cx="1756689" cy="299010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jig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3FD616E-D03A-0DB8-4664-5BF834021C4E}"/>
              </a:ext>
            </a:extLst>
          </p:cNvPr>
          <p:cNvGrpSpPr/>
          <p:nvPr/>
        </p:nvGrpSpPr>
        <p:grpSpPr>
          <a:xfrm>
            <a:off x="4718882" y="4996388"/>
            <a:ext cx="3197861" cy="1628290"/>
            <a:chOff x="4952653" y="5012020"/>
            <a:chExt cx="3197861" cy="1628290"/>
          </a:xfrm>
        </p:grpSpPr>
        <p:pic>
          <p:nvPicPr>
            <p:cNvPr id="9" name="Picture 8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978CA4-3E43-BDFE-F1F3-5838FC064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3197861" cy="1628290"/>
            </a:xfrm>
            <a:prstGeom prst="rect">
              <a:avLst/>
            </a:prstGeom>
          </p:spPr>
        </p:pic>
        <p:sp>
          <p:nvSpPr>
            <p:cNvPr id="12" name="TextBox 1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11ACF22-B26C-DDBD-6A14-64E5F3E1F40B}"/>
                </a:ext>
              </a:extLst>
            </p:cNvPr>
            <p:cNvSpPr txBox="1"/>
            <p:nvPr/>
          </p:nvSpPr>
          <p:spPr>
            <a:xfrm>
              <a:off x="5077025" y="5441445"/>
              <a:ext cx="29151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End game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787A01-BEE7-66D3-92A3-6D423B843006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6" name="Picture 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05CFFCE9-6936-C183-08A2-165A0CEBF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1568206-A249-ADAD-E42F-A3E45898E19F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19601B-49EB-3ACD-893F-A9A0727D22E6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8FCD06-DC64-BFDA-E340-3532EBC477B2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7" name="Picture 16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D306E537-BCE7-A390-341B-B60E23651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721154A-66CD-A3CB-9F8A-CFE2656D2EE2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4DAB1D-8787-1A2D-8F4C-7588FA7C81F8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8 -0.01366 C 0.03542 -0.03125 0.01511 -0.04838 0.00808 -0.04838 C -0.03646 -0.04838 -0.08229 0.22615 -0.08229 0.50046 C -0.08229 0.36203 -0.1056 0.22615 -0.12734 0.22615 C -0.15 0.22615 -0.17187 0.36412 -0.17187 0.50139 C -0.17187 0.43287 -0.18359 0.3625 -0.19505 0.3625 C -0.20651 0.3625 -0.2181 0.43102 -0.2181 0.50139 C -0.2181 0.46597 -0.22383 0.43287 -0.22942 0.43287 C -0.23528 0.43287 -0.24088 0.46805 -0.24088 0.50139 C -0.24088 0.4831 -0.24401 0.46597 -0.24661 0.46597 C -0.24817 0.46597 -0.25247 0.48356 -0.25247 0.50139 C -0.25247 0.49236 -0.2539 0.4831 -0.25547 0.4831 C -0.25547 0.48102 -0.25859 0.4919 -0.25859 0.50139 C -0.25859 0.49653 -0.25859 0.49236 -0.25989 0.49236 C -0.25989 0.49444 -0.26146 0.49699 -0.26146 0.50139 C -0.26146 0.49907 -0.26146 0.49653 -0.26146 0.49444 C -0.26302 0.49444 -0.26302 0.49653 -0.26302 0.49907 C -0.26458 0.49907 -0.26458 0.49699 -0.26458 0.49444 C -0.26588 0.49444 -0.26588 0.49653 -0.26588 0.4990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8463 0.0296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 done (za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6315974" cy="4109866"/>
          </a:xfrm>
          <a:prstGeom prst="wedgeEllipseCallout">
            <a:avLst>
              <a:gd name="adj1" fmla="val -52706"/>
              <a:gd name="adj2" fmla="val 41910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477441" y="679113"/>
            <a:ext cx="4713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Primary Magic Font New" panose="02000503000000000000" pitchFamily="2" charset="0"/>
              </a:rPr>
              <a:t>Good job!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Primary Magic Font New" panose="02000503000000000000" pitchFamily="2" charset="0"/>
              </a:rPr>
              <a:t>Zog</a:t>
            </a:r>
            <a:r>
              <a:rPr lang="en-US" sz="3600" dirty="0">
                <a:latin typeface="Primary Magic Font New" panose="02000503000000000000" pitchFamily="2" charset="0"/>
              </a:rPr>
              <a:t> is very happy you have found all his words!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2113" y="2308144"/>
            <a:ext cx="2816412" cy="4035638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25 -0.075 L 0.0125 -0.07477 C 0.01146 -0.0963 0.01029 -0.11759 0.00938 -0.13889 C 0.00873 -0.15093 0.00873 -0.1632 0.00782 -0.175 C 0.00717 -0.18357 0.00534 -0.19167 0.00469 -0.2 C 0.003 -0.21852 0.00118 -0.25371 -3.95833E-6 -0.275 C -0.00143 -0.40741 0.00547 -0.39676 -0.01093 -0.49167 C -0.01575 -0.51898 -0.02343 -0.54445 -0.02656 -0.57222 C -0.02851 -0.58958 -0.02669 -0.58218 -0.03125 -0.59445 C -0.03177 -0.59815 -0.03307 -0.60949 -0.03281 -0.60556 C -0.03177 -0.57639 -0.0302 -0.55926 -0.02812 -0.53333 C -0.0276 -0.49722 -0.02799 -0.46111 -0.02656 -0.425 C -0.02539 -0.39445 -0.02135 -0.36412 -0.02031 -0.33333 C -0.01979 -0.31389 -0.02122 -0.29445 -0.02187 -0.275 C -0.02291 -0.2463 -0.02317 -0.2463 -0.025 -0.22222 C -0.02448 -0.13611 -0.02617 -0.05 -0.02343 0.03611 C -0.02291 0.05486 -0.02083 -0.00116 -0.01875 -0.01945 C -0.01198 -0.08171 0.00313 -0.20556 0.00313 -0.20533 C 0.01081 -0.39074 0.00899 -0.29769 0.00469 -0.56389 C 0.00443 -0.57708 0.00352 -0.58982 0.00313 -0.60278 C 0.00092 -0.67431 0.00456 -0.64537 -3.95833E-6 -0.67778 C -0.00104 -0.65648 -0.0026 -0.63542 -0.00312 -0.61389 C -0.00481 -0.55417 -0.00677 -0.41597 -0.00781 -0.34445 C -0.0052 -0.29838 -0.00312 -0.2757 -0.00312 -0.22778 C -0.00312 -0.2 -0.00364 -0.17222 -0.00468 -0.14445 C -0.0052 -0.13519 -0.00859 -0.10741 -0.00781 -0.11667 L -0.00625 -0.13611 C -0.00885 -0.18056 -0.01289 -0.22477 -0.01406 -0.26945 C -0.01497 -0.3 -0.01211 -0.33056 -0.0125 -0.36111 C -0.01419 -0.47685 -0.01354 -0.46088 -0.02187 -0.53611 C -0.02526 -0.61991 -0.01588 -0.63426 -0.03125 -0.6 C -0.03359 -0.58565 -0.03763 -0.56505 -0.03593 -0.55 C -0.02461 -0.44861 0.00313 -0.24722 0.00313 -0.24699 C -0.00039 -0.16042 0.0043 -0.26551 -0.00468 -0.13333 C -0.00612 -0.11296 -0.00677 -0.09259 -0.00781 -0.07222 C -0.00677 -0.05926 -0.00586 -0.0463 -0.00468 -0.03333 C -0.00429 -0.02778 -0.00351 -0.02222 -0.00312 -0.01667 C -0.00247 -0.00463 -0.00208 0.00741 -0.00156 0.01944 C 0.01654 -0.06921 0.02123 -0.09051 0.04219 -0.22778 C 0.04766 -0.26435 0.05052 -0.30185 0.05469 -0.33889 C 0.05417 -0.425 0.05404 -0.51111 0.05313 -0.59722 C 0.053 -0.60023 0.053 -0.60695 0.05157 -0.60556 C 0.04961 -0.60394 0.05052 -0.59815 0.05 -0.59445 C 0.05052 -0.55371 0.053 -0.51296 0.05157 -0.47222 C 0.05039 -0.44121 0.04467 -0.41134 0.04219 -0.38056 C 0.03842 -0.33727 0.03594 -0.29352 0.03282 -0.25 C 0.0323 -0.20371 0.03217 -0.15741 0.03125 -0.11111 C 0.03112 -0.10556 0.03008 -0.1 0.02969 -0.09445 C 0.02904 -0.08611 0.02865 -0.07778 0.02813 -0.06945 C 0.02917 -0.15463 0.03151 -0.23982 0.03125 -0.325 C 0.03112 -0.35671 0.02982 -0.46713 0.02032 -0.51667 C 0.01823 -0.52708 0.01381 -0.53496 0.01094 -0.54445 C 0.00756 -0.55556 0.00586 -0.56829 0.00157 -0.57778 C -0.00052 -0.58241 -0.00312 -0.58658 -0.00468 -0.59167 C -0.01601 -0.62917 -0.00468 -0.61111 -0.01718 -0.62778 C -0.01627 -0.57616 -0.01588 -0.52639 -0.0125 -0.475 C -0.00638 -0.37963 0.00782 -0.18889 0.00782 -0.18866 C 0.00834 -0.17315 0.0086 -0.15741 0.00938 -0.14167 C 0.01016 -0.12222 0.0125 -0.08333 0.0125 -0.0831 C 0.00834 -0.03519 -0.00494 0.10903 -3.95833E-6 0.06111 L 0.00313 0.03055 C 0.00951 -0.11134 0.00821 -0.05764 0.00469 -0.29167 C 0.0043 -0.30949 0.00248 -0.32685 0.00157 -0.34445 C 0.00092 -0.35556 0.00052 -0.36667 -3.95833E-6 -0.37778 C -0.00052 -0.43241 -0.00091 -0.48704 -0.00156 -0.54167 C -0.0026 -0.61945 -0.00013 -0.63287 -0.00468 -0.6 C -0.0052 -0.58982 -0.00599 -0.57986 -0.00625 -0.56945 C -0.00703 -0.55093 -0.00703 -0.53241 -0.00781 -0.51389 C -0.00963 -0.47778 -0.01171 -0.44167 -0.01406 -0.40556 C -0.01484 -0.39445 -0.01627 -0.38333 -0.01718 -0.37222 C -0.03216 -0.19746 -0.0095 -0.44838 -0.02968 -0.24167 C -0.03841 -0.15371 -0.03007 -0.21713 -0.03906 -0.15278 C -0.0375 -0.12593 -0.03658 -0.09908 -0.03437 -0.07222 C -0.03385 -0.06551 -0.03294 -0.05903 -0.03125 -0.05278 C -0.0302 -0.04861 -0.02812 -0.04537 -0.02656 -0.04167 C -0.02604 -0.03704 -0.02591 -0.03218 -0.025 -0.02778 C -0.02434 -0.02384 -0.02291 -0.0206 -0.02187 -0.01667 C -0.02135 -0.01389 -0.02083 -0.01111 -0.02031 -0.00833 L -3.95833E-6 1.48148E-6 " pathEditMode="relative" rAng="0" ptsTypes="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22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 thank 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840153"/>
          </a:xfrm>
          <a:prstGeom prst="wedgeEllipseCallout">
            <a:avLst>
              <a:gd name="adj1" fmla="val -52945"/>
              <a:gd name="adj2" fmla="val 2963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617004" y="887055"/>
            <a:ext cx="6127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Primary Magic Font New" panose="02000503000000000000" pitchFamily="2" charset="0"/>
              </a:rPr>
              <a:t>Now let’s </a:t>
            </a:r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spell</a:t>
            </a:r>
            <a:r>
              <a:rPr lang="en-US" sz="4800" dirty="0">
                <a:latin typeface="Primary Magic Font New" panose="02000503000000000000" pitchFamily="2" charset="0"/>
              </a:rPr>
              <a:t> some more real  words. Can you write them?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yellow pencil on a black background&#10;&#10;Description automatically generated">
            <a:extLst>
              <a:ext uri="{FF2B5EF4-FFF2-40B4-BE49-F238E27FC236}">
                <a16:creationId xmlns:a16="http://schemas.microsoft.com/office/drawing/2014/main" id="{DDAB9AC2-A122-7127-844D-11A709462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1142">
            <a:off x="3328496" y="4155021"/>
            <a:ext cx="1878190" cy="10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77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B38EF7EE-5F46-9AAE-023C-9136D243493B}"/>
              </a:ext>
            </a:extLst>
          </p:cNvPr>
          <p:cNvSpPr txBox="1">
            <a:spLocks/>
          </p:cNvSpPr>
          <p:nvPr/>
        </p:nvSpPr>
        <p:spPr>
          <a:xfrm>
            <a:off x="1666875" y="4096703"/>
            <a:ext cx="8856662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000" dirty="0">
                <a:latin typeface="Primary Magic Font New" panose="02000503000000000000" pitchFamily="2" charset="0"/>
              </a:rPr>
              <a:t>jug</a:t>
            </a:r>
            <a:endParaRPr lang="en-GB" sz="15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E9DDD2C-BB6F-A02C-0943-63B1CFD47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7953" y="640715"/>
            <a:ext cx="303609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button with a white arrow&#10;&#10;Description automatically generated">
            <a:hlinkClick r:id="" action="ppaction://noaction">
              <a:snd r:embed="rId4" name="jug.wav"/>
            </a:hlinkClick>
            <a:extLst>
              <a:ext uri="{FF2B5EF4-FFF2-40B4-BE49-F238E27FC236}">
                <a16:creationId xmlns:a16="http://schemas.microsoft.com/office/drawing/2014/main" id="{06A7F2AF-E2BF-677E-DAC1-8D7CE5810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B26AAE0-E32B-E113-7BAD-B8DC8938F246}"/>
              </a:ext>
            </a:extLst>
          </p:cNvPr>
          <p:cNvSpPr txBox="1">
            <a:spLocks/>
          </p:cNvSpPr>
          <p:nvPr/>
        </p:nvSpPr>
        <p:spPr>
          <a:xfrm>
            <a:off x="1667668" y="3662363"/>
            <a:ext cx="8856663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000" dirty="0">
                <a:latin typeface="Primary Magic Font New" panose="02000503000000000000" pitchFamily="2" charset="0"/>
              </a:rPr>
              <a:t>jig</a:t>
            </a:r>
            <a:endParaRPr lang="en-GB" sz="15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2F6DC38-A59D-269A-70B4-5F9921A3D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5270" y="565150"/>
            <a:ext cx="264145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button with a white arrow&#10;&#10;Description automatically generated">
            <a:hlinkClick r:id="" action="ppaction://noaction">
              <a:snd r:embed="rId4" name="jig.wav"/>
            </a:hlinkClick>
            <a:extLst>
              <a:ext uri="{FF2B5EF4-FFF2-40B4-BE49-F238E27FC236}">
                <a16:creationId xmlns:a16="http://schemas.microsoft.com/office/drawing/2014/main" id="{AD0BA0AF-B87C-E8AF-1B8B-91A29F24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B26AAE0-E32B-E113-7BAD-B8DC8938F246}"/>
              </a:ext>
            </a:extLst>
          </p:cNvPr>
          <p:cNvSpPr txBox="1">
            <a:spLocks/>
          </p:cNvSpPr>
          <p:nvPr/>
        </p:nvSpPr>
        <p:spPr>
          <a:xfrm>
            <a:off x="1667668" y="3662363"/>
            <a:ext cx="8856663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000" dirty="0">
                <a:latin typeface="Primary Magic Font New" panose="02000503000000000000" pitchFamily="2" charset="0"/>
              </a:rPr>
              <a:t>job</a:t>
            </a:r>
            <a:endParaRPr lang="en-GB" sz="15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2F6DC38-A59D-269A-70B4-5F9921A3D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2431" y="818929"/>
            <a:ext cx="3767137" cy="273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button with a white arrow&#10;&#10;Description automatically generated">
            <a:hlinkClick r:id="" action="ppaction://noaction">
              <a:snd r:embed="rId4" name="job.wav"/>
            </a:hlinkClick>
            <a:extLst>
              <a:ext uri="{FF2B5EF4-FFF2-40B4-BE49-F238E27FC236}">
                <a16:creationId xmlns:a16="http://schemas.microsoft.com/office/drawing/2014/main" id="{B4B1853F-A8D1-226B-E0A7-0C0018CC8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63621"/>
            <a:ext cx="57864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read</a:t>
            </a:r>
            <a:r>
              <a:rPr lang="en-US" sz="6000" dirty="0">
                <a:latin typeface="Primary Magic Font New" panose="02000503000000000000" pitchFamily="2" charset="0"/>
              </a:rPr>
              <a:t> this sentence?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43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63A180-B1EC-6469-71FB-33A16AA7F54D}"/>
              </a:ext>
            </a:extLst>
          </p:cNvPr>
          <p:cNvSpPr txBox="1">
            <a:spLocks/>
          </p:cNvSpPr>
          <p:nvPr/>
        </p:nvSpPr>
        <p:spPr bwMode="auto">
          <a:xfrm>
            <a:off x="1775619" y="5013655"/>
            <a:ext cx="8856662" cy="11525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8000" dirty="0">
                <a:latin typeface="Primary Magic Font New" panose="02000503000000000000" pitchFamily="2" charset="0"/>
              </a:rPr>
              <a:t>Jan and Jim like jam.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65523D1-30DD-6992-DAED-CC9F09B7D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8897" y="476580"/>
            <a:ext cx="3174206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button with a white arrow&#10;&#10;Description automatically generated">
            <a:hlinkClick r:id="" action="ppaction://noaction">
              <a:snd r:embed="rId4" name="j sentence.wav"/>
            </a:hlinkClick>
            <a:extLst>
              <a:ext uri="{FF2B5EF4-FFF2-40B4-BE49-F238E27FC236}">
                <a16:creationId xmlns:a16="http://schemas.microsoft.com/office/drawing/2014/main" id="{43E9D5BE-9DC5-3222-8019-D3352B79FF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7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63621"/>
            <a:ext cx="57864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 </a:t>
            </a:r>
            <a:r>
              <a:rPr lang="en-US" sz="6000" b="1" dirty="0">
                <a:solidFill>
                  <a:srgbClr val="FF9900"/>
                </a:solidFill>
                <a:latin typeface="Primary Magic Font New" panose="02000503000000000000" pitchFamily="2" charset="0"/>
              </a:rPr>
              <a:t>write</a:t>
            </a:r>
            <a:r>
              <a:rPr lang="en-US" sz="6000" dirty="0">
                <a:latin typeface="Primary Magic Font New" panose="02000503000000000000" pitchFamily="2" charset="0"/>
              </a:rPr>
              <a:t> the sentence?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ss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s.wav"/>
            </a:hlinkClick>
            <a:extLst>
              <a:ext uri="{FF2B5EF4-FFF2-40B4-BE49-F238E27FC236}">
                <a16:creationId xmlns:a16="http://schemas.microsoft.com/office/drawing/2014/main" id="{84C2C1C6-4AC5-F381-067B-590FEF919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39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0AC5C4-0B48-306E-0666-FF460287BFE9}"/>
              </a:ext>
            </a:extLst>
          </p:cNvPr>
          <p:cNvSpPr txBox="1">
            <a:spLocks/>
          </p:cNvSpPr>
          <p:nvPr/>
        </p:nvSpPr>
        <p:spPr bwMode="auto">
          <a:xfrm>
            <a:off x="1962468" y="5149801"/>
            <a:ext cx="8856662" cy="11525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8000" dirty="0">
                <a:latin typeface="Primary Magic Font New" panose="02000503000000000000" pitchFamily="2" charset="0"/>
              </a:rPr>
              <a:t>Jan and Jim like jam.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2396B751-6C09-344B-7991-2906929D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5746" y="612726"/>
            <a:ext cx="3174206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button with a white arrow&#10;&#10;Description automatically generated">
            <a:hlinkClick r:id="" action="ppaction://noaction">
              <a:snd r:embed="rId4" name="j sentence.wav"/>
            </a:hlinkClick>
            <a:extLst>
              <a:ext uri="{FF2B5EF4-FFF2-40B4-BE49-F238E27FC236}">
                <a16:creationId xmlns:a16="http://schemas.microsoft.com/office/drawing/2014/main" id="{DDB6C790-173E-E4A7-A622-C9597D90A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789A9AE-CA02-4EC3-44BD-79F9D2F1FBFA}"/>
              </a:ext>
            </a:extLst>
          </p:cNvPr>
          <p:cNvSpPr/>
          <p:nvPr/>
        </p:nvSpPr>
        <p:spPr>
          <a:xfrm>
            <a:off x="888833" y="685919"/>
            <a:ext cx="8266630" cy="4533629"/>
          </a:xfrm>
          <a:prstGeom prst="wedgeEllipseCallout">
            <a:avLst>
              <a:gd name="adj1" fmla="val 45688"/>
              <a:gd name="adj2" fmla="val 4195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FFA813-0398-2BC1-71D4-13207F554494}"/>
              </a:ext>
            </a:extLst>
          </p:cNvPr>
          <p:cNvSpPr/>
          <p:nvPr/>
        </p:nvSpPr>
        <p:spPr>
          <a:xfrm>
            <a:off x="1305246" y="1409645"/>
            <a:ext cx="7416824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mary Magic Font New" panose="02000503000000000000" pitchFamily="2" charset="0"/>
              </a:rPr>
              <a:t>Fantastic work!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1DBDDE-4315-B53E-4641-C452E853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>
            <a:off x="7887640" y="3173553"/>
            <a:ext cx="3668419" cy="3644045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3" name="Picture 8" descr="MCj04413610000[1]">
            <a:extLst>
              <a:ext uri="{FF2B5EF4-FFF2-40B4-BE49-F238E27FC236}">
                <a16:creationId xmlns:a16="http://schemas.microsoft.com/office/drawing/2014/main" id="{E1DB5749-92A1-671B-BAAB-386009C2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46" y="4962629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j04413610000[1]">
            <a:extLst>
              <a:ext uri="{FF2B5EF4-FFF2-40B4-BE49-F238E27FC236}">
                <a16:creationId xmlns:a16="http://schemas.microsoft.com/office/drawing/2014/main" id="{88CB2AC5-CC91-9A9F-7949-C06A854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01" y="50712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j04413610000[1]">
            <a:extLst>
              <a:ext uri="{FF2B5EF4-FFF2-40B4-BE49-F238E27FC236}">
                <a16:creationId xmlns:a16="http://schemas.microsoft.com/office/drawing/2014/main" id="{1A3FE047-61EE-EF6C-0E18-E85033B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89" y="5308889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Cj04413610000[1]">
            <a:extLst>
              <a:ext uri="{FF2B5EF4-FFF2-40B4-BE49-F238E27FC236}">
                <a16:creationId xmlns:a16="http://schemas.microsoft.com/office/drawing/2014/main" id="{E40F2975-32DB-729F-1F28-34554272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2" y="58137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j04413610000[1]">
            <a:extLst>
              <a:ext uri="{FF2B5EF4-FFF2-40B4-BE49-F238E27FC236}">
                <a16:creationId xmlns:a16="http://schemas.microsoft.com/office/drawing/2014/main" id="{354324EC-2E9F-8E8C-44D7-A38A0E78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56" y="5504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Cj04413610000[1]">
            <a:extLst>
              <a:ext uri="{FF2B5EF4-FFF2-40B4-BE49-F238E27FC236}">
                <a16:creationId xmlns:a16="http://schemas.microsoft.com/office/drawing/2014/main" id="{B1AD2379-FF4F-49E7-1D8F-6D414BE0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83" y="5178394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Cj04413610000[1]">
            <a:extLst>
              <a:ext uri="{FF2B5EF4-FFF2-40B4-BE49-F238E27FC236}">
                <a16:creationId xmlns:a16="http://schemas.microsoft.com/office/drawing/2014/main" id="{AFBC0A70-C621-6B92-7F83-5A2A4DFA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32" y="28138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Cj04413610000[1]">
            <a:extLst>
              <a:ext uri="{FF2B5EF4-FFF2-40B4-BE49-F238E27FC236}">
                <a16:creationId xmlns:a16="http://schemas.microsoft.com/office/drawing/2014/main" id="{AE829E28-559D-B1F6-6E47-DDF08215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98" y="138656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MCj04413610000[1]">
            <a:extLst>
              <a:ext uri="{FF2B5EF4-FFF2-40B4-BE49-F238E27FC236}">
                <a16:creationId xmlns:a16="http://schemas.microsoft.com/office/drawing/2014/main" id="{E4DF5013-6B33-43E9-B5DB-4166F596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58" y="583166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MCj04413610000[1]">
            <a:extLst>
              <a:ext uri="{FF2B5EF4-FFF2-40B4-BE49-F238E27FC236}">
                <a16:creationId xmlns:a16="http://schemas.microsoft.com/office/drawing/2014/main" id="{BB2EFD4A-5B21-33FA-3845-6729AA84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" y="421864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Cj04413610000[1]">
            <a:extLst>
              <a:ext uri="{FF2B5EF4-FFF2-40B4-BE49-F238E27FC236}">
                <a16:creationId xmlns:a16="http://schemas.microsoft.com/office/drawing/2014/main" id="{D7305E00-548C-6307-76ED-682CEF4A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49" y="21899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Cj04413610000[1]">
            <a:extLst>
              <a:ext uri="{FF2B5EF4-FFF2-40B4-BE49-F238E27FC236}">
                <a16:creationId xmlns:a16="http://schemas.microsoft.com/office/drawing/2014/main" id="{D5A53A95-1673-80E8-C8C9-810A6BCC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5" y="79526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MCj04413610000[1]">
            <a:extLst>
              <a:ext uri="{FF2B5EF4-FFF2-40B4-BE49-F238E27FC236}">
                <a16:creationId xmlns:a16="http://schemas.microsoft.com/office/drawing/2014/main" id="{C85046D5-09FE-ABE4-8224-CC937059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84" y="11513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MCj04413610000[1]">
            <a:extLst>
              <a:ext uri="{FF2B5EF4-FFF2-40B4-BE49-F238E27FC236}">
                <a16:creationId xmlns:a16="http://schemas.microsoft.com/office/drawing/2014/main" id="{B239143F-F3F7-2606-17F1-F4DD76D4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20" y="144633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MCj04413610000[1]">
            <a:extLst>
              <a:ext uri="{FF2B5EF4-FFF2-40B4-BE49-F238E27FC236}">
                <a16:creationId xmlns:a16="http://schemas.microsoft.com/office/drawing/2014/main" id="{BD5D523E-6F3C-99FD-7355-5695D501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8" y="548647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MCj04413610000[1]">
            <a:extLst>
              <a:ext uri="{FF2B5EF4-FFF2-40B4-BE49-F238E27FC236}">
                <a16:creationId xmlns:a16="http://schemas.microsoft.com/office/drawing/2014/main" id="{BB6D1A0B-8D9F-0B8F-6866-D7FFEF87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6" y="595818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MCj04413610000[1]">
            <a:extLst>
              <a:ext uri="{FF2B5EF4-FFF2-40B4-BE49-F238E27FC236}">
                <a16:creationId xmlns:a16="http://schemas.microsoft.com/office/drawing/2014/main" id="{AB6B694C-084E-87ED-44F7-77875511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2" y="5395394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MCj04413610000[1]">
            <a:extLst>
              <a:ext uri="{FF2B5EF4-FFF2-40B4-BE49-F238E27FC236}">
                <a16:creationId xmlns:a16="http://schemas.microsoft.com/office/drawing/2014/main" id="{9055631A-A36E-8913-B8EF-6EAAE1C1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99" y="231242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MCj04413610000[1]">
            <a:extLst>
              <a:ext uri="{FF2B5EF4-FFF2-40B4-BE49-F238E27FC236}">
                <a16:creationId xmlns:a16="http://schemas.microsoft.com/office/drawing/2014/main" id="{FEB5EA2B-1D52-0B09-480A-C732A5B8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28" y="499248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MCj04413610000[1]">
            <a:extLst>
              <a:ext uri="{FF2B5EF4-FFF2-40B4-BE49-F238E27FC236}">
                <a16:creationId xmlns:a16="http://schemas.microsoft.com/office/drawing/2014/main" id="{DE3283FF-B317-8F1B-52F2-C68E717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46" y="593027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MCj04413610000[1]">
            <a:extLst>
              <a:ext uri="{FF2B5EF4-FFF2-40B4-BE49-F238E27FC236}">
                <a16:creationId xmlns:a16="http://schemas.microsoft.com/office/drawing/2014/main" id="{9670CD05-576E-992F-DA5F-841BDD1B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76" y="290523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MCj04413610000[1]">
            <a:extLst>
              <a:ext uri="{FF2B5EF4-FFF2-40B4-BE49-F238E27FC236}">
                <a16:creationId xmlns:a16="http://schemas.microsoft.com/office/drawing/2014/main" id="{A42FCF9F-6486-25E2-46E6-C4C25350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05" y="160637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MCj04413610000[1]">
            <a:extLst>
              <a:ext uri="{FF2B5EF4-FFF2-40B4-BE49-F238E27FC236}">
                <a16:creationId xmlns:a16="http://schemas.microsoft.com/office/drawing/2014/main" id="{80FA3434-5AC5-2F4B-D9BB-CDA9C6D8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6" y="189450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MCj04413610000[1]">
            <a:extLst>
              <a:ext uri="{FF2B5EF4-FFF2-40B4-BE49-F238E27FC236}">
                <a16:creationId xmlns:a16="http://schemas.microsoft.com/office/drawing/2014/main" id="{1A7DC1ED-9400-5AEA-74D2-288D5EBE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" y="317355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3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e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e.wav"/>
            </a:hlinkClick>
            <a:extLst>
              <a:ext uri="{FF2B5EF4-FFF2-40B4-BE49-F238E27FC236}">
                <a16:creationId xmlns:a16="http://schemas.microsoft.com/office/drawing/2014/main" id="{7126C178-A5A5-F82D-AEA5-01491257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6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g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g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n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n.wav"/>
            </a:hlinkClick>
            <a:extLst>
              <a:ext uri="{FF2B5EF4-FFF2-40B4-BE49-F238E27FC236}">
                <a16:creationId xmlns:a16="http://schemas.microsoft.com/office/drawing/2014/main" id="{DAB0D537-976D-78FE-3FE6-20E5DDCA9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4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a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a.wav"/>
            </a:hlinkClick>
            <a:extLst>
              <a:ext uri="{FF2B5EF4-FFF2-40B4-BE49-F238E27FC236}">
                <a16:creationId xmlns:a16="http://schemas.microsoft.com/office/drawing/2014/main" id="{46030190-B50C-D9E1-6FD3-97D543286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1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282</Words>
  <Application>Microsoft Office PowerPoint</Application>
  <PresentationFormat>Widescreen</PresentationFormat>
  <Paragraphs>118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Aptos</vt:lpstr>
      <vt:lpstr>Primary Magic Font New</vt:lpstr>
      <vt:lpstr>SassoonPrimaryInfant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Alexander</dc:creator>
  <cp:lastModifiedBy>Georgina Alexander</cp:lastModifiedBy>
  <cp:revision>5</cp:revision>
  <dcterms:created xsi:type="dcterms:W3CDTF">2024-03-11T14:36:33Z</dcterms:created>
  <dcterms:modified xsi:type="dcterms:W3CDTF">2024-04-09T15:44:10Z</dcterms:modified>
</cp:coreProperties>
</file>