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81" r:id="rId3"/>
    <p:sldId id="258" r:id="rId4"/>
    <p:sldId id="288" r:id="rId5"/>
    <p:sldId id="305" r:id="rId6"/>
    <p:sldId id="306" r:id="rId7"/>
    <p:sldId id="293" r:id="rId8"/>
    <p:sldId id="259" r:id="rId9"/>
    <p:sldId id="378" r:id="rId10"/>
    <p:sldId id="379" r:id="rId11"/>
    <p:sldId id="380" r:id="rId12"/>
    <p:sldId id="369" r:id="rId13"/>
    <p:sldId id="371" r:id="rId14"/>
    <p:sldId id="370" r:id="rId15"/>
    <p:sldId id="372" r:id="rId16"/>
    <p:sldId id="299" r:id="rId17"/>
    <p:sldId id="377" r:id="rId18"/>
    <p:sldId id="357" r:id="rId19"/>
    <p:sldId id="356" r:id="rId20"/>
  </p:sldIdLst>
  <p:sldSz cx="12192000" cy="6858000"/>
  <p:notesSz cx="6858000" cy="9144000"/>
  <p:embeddedFontLst>
    <p:embeddedFont>
      <p:font typeface="Primary Magic Font" panose="02000503000000000000" pitchFamily="2" charset="0"/>
      <p:regular r:id="rId21"/>
    </p:embeddedFont>
    <p:embeddedFont>
      <p:font typeface="Primary Magic Font New" panose="02000503000000000000" pitchFamily="2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FF"/>
    <a:srgbClr val="9F169F"/>
    <a:srgbClr val="FFFFD9"/>
    <a:srgbClr val="FFFFE5"/>
    <a:srgbClr val="FFFFCC"/>
    <a:srgbClr val="FF9900"/>
    <a:srgbClr val="9D1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1D4E0-BBAC-4335-AB48-F009E95EB660}" v="84" dt="2024-04-25T09:55:20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na Alexander" userId="26b03bdabe4e8a86" providerId="LiveId" clId="{2E01D4E0-BBAC-4335-AB48-F009E95EB660}"/>
    <pc:docChg chg="undo redo custSel addSld delSld modSld">
      <pc:chgData name="Georgina Alexander" userId="26b03bdabe4e8a86" providerId="LiveId" clId="{2E01D4E0-BBAC-4335-AB48-F009E95EB660}" dt="2024-04-25T09:55:20.651" v="212" actId="14826"/>
      <pc:docMkLst>
        <pc:docMk/>
      </pc:docMkLst>
      <pc:sldChg chg="modSp mod">
        <pc:chgData name="Georgina Alexander" userId="26b03bdabe4e8a86" providerId="LiveId" clId="{2E01D4E0-BBAC-4335-AB48-F009E95EB660}" dt="2024-04-23T14:51:53.691" v="14" actId="1076"/>
        <pc:sldMkLst>
          <pc:docMk/>
          <pc:sldMk cId="1877903163" sldId="258"/>
        </pc:sldMkLst>
        <pc:picChg chg="mod">
          <ac:chgData name="Georgina Alexander" userId="26b03bdabe4e8a86" providerId="LiveId" clId="{2E01D4E0-BBAC-4335-AB48-F009E95EB660}" dt="2024-04-23T14:51:53.691" v="14" actId="1076"/>
          <ac:picMkLst>
            <pc:docMk/>
            <pc:sldMk cId="1877903163" sldId="258"/>
            <ac:picMk id="8" creationId="{33723C73-DFDA-F281-A9CC-A87EC51761D1}"/>
          </ac:picMkLst>
        </pc:picChg>
      </pc:sldChg>
      <pc:sldChg chg="modAnim">
        <pc:chgData name="Georgina Alexander" userId="26b03bdabe4e8a86" providerId="LiveId" clId="{2E01D4E0-BBAC-4335-AB48-F009E95EB660}" dt="2024-04-23T14:35:11.663" v="0"/>
        <pc:sldMkLst>
          <pc:docMk/>
          <pc:sldMk cId="3251555512" sldId="259"/>
        </pc:sldMkLst>
      </pc:sldChg>
      <pc:sldChg chg="modSp mod modTransition modAnim">
        <pc:chgData name="Georgina Alexander" userId="26b03bdabe4e8a86" providerId="LiveId" clId="{2E01D4E0-BBAC-4335-AB48-F009E95EB660}" dt="2024-04-23T14:55:15.482" v="20" actId="1076"/>
        <pc:sldMkLst>
          <pc:docMk/>
          <pc:sldMk cId="1047825603" sldId="288"/>
        </pc:sldMkLst>
        <pc:picChg chg="mod">
          <ac:chgData name="Georgina Alexander" userId="26b03bdabe4e8a86" providerId="LiveId" clId="{2E01D4E0-BBAC-4335-AB48-F009E95EB660}" dt="2024-04-23T14:55:15.482" v="20" actId="1076"/>
          <ac:picMkLst>
            <pc:docMk/>
            <pc:sldMk cId="1047825603" sldId="288"/>
            <ac:picMk id="6" creationId="{16216D41-8DC8-C57B-75EA-DADD8B22F69D}"/>
          </ac:picMkLst>
        </pc:picChg>
      </pc:sldChg>
      <pc:sldChg chg="modTransition modAnim">
        <pc:chgData name="Georgina Alexander" userId="26b03bdabe4e8a86" providerId="LiveId" clId="{2E01D4E0-BBAC-4335-AB48-F009E95EB660}" dt="2024-04-23T14:45:32.592" v="12"/>
        <pc:sldMkLst>
          <pc:docMk/>
          <pc:sldMk cId="2406139796" sldId="305"/>
        </pc:sldMkLst>
      </pc:sldChg>
      <pc:sldChg chg="modTransition modAnim">
        <pc:chgData name="Georgina Alexander" userId="26b03bdabe4e8a86" providerId="LiveId" clId="{2E01D4E0-BBAC-4335-AB48-F009E95EB660}" dt="2024-04-23T14:45:46.511" v="13"/>
        <pc:sldMkLst>
          <pc:docMk/>
          <pc:sldMk cId="1538167479" sldId="306"/>
        </pc:sldMkLst>
      </pc:sldChg>
      <pc:sldChg chg="modSp mod">
        <pc:chgData name="Georgina Alexander" userId="26b03bdabe4e8a86" providerId="LiveId" clId="{2E01D4E0-BBAC-4335-AB48-F009E95EB660}" dt="2024-04-23T14:36:32.373" v="2" actId="20577"/>
        <pc:sldMkLst>
          <pc:docMk/>
          <pc:sldMk cId="3008487242" sldId="370"/>
        </pc:sldMkLst>
        <pc:spChg chg="mod">
          <ac:chgData name="Georgina Alexander" userId="26b03bdabe4e8a86" providerId="LiveId" clId="{2E01D4E0-BBAC-4335-AB48-F009E95EB660}" dt="2024-04-23T14:36:32.373" v="2" actId="20577"/>
          <ac:spMkLst>
            <pc:docMk/>
            <pc:sldMk cId="3008487242" sldId="370"/>
            <ac:spMk id="3" creationId="{E240C9CC-C1F5-735D-C73E-77ED96D2D604}"/>
          </ac:spMkLst>
        </pc:spChg>
      </pc:sldChg>
      <pc:sldChg chg="addSp modSp modTransition">
        <pc:chgData name="Georgina Alexander" userId="26b03bdabe4e8a86" providerId="LiveId" clId="{2E01D4E0-BBAC-4335-AB48-F009E95EB660}" dt="2024-04-23T14:37:32.804" v="4"/>
        <pc:sldMkLst>
          <pc:docMk/>
          <pc:sldMk cId="253620603" sldId="377"/>
        </pc:sldMkLst>
        <pc:picChg chg="add mod">
          <ac:chgData name="Georgina Alexander" userId="26b03bdabe4e8a86" providerId="LiveId" clId="{2E01D4E0-BBAC-4335-AB48-F009E95EB660}" dt="2024-04-23T14:37:32.804" v="4"/>
          <ac:picMkLst>
            <pc:docMk/>
            <pc:sldMk cId="253620603" sldId="377"/>
            <ac:picMk id="20" creationId="{EB70FBA9-6B0A-085C-1A5E-5066A73809AF}"/>
          </ac:picMkLst>
        </pc:picChg>
      </pc:sldChg>
      <pc:sldChg chg="addSp delSp modSp add mod delAnim modAnim">
        <pc:chgData name="Georgina Alexander" userId="26b03bdabe4e8a86" providerId="LiveId" clId="{2E01D4E0-BBAC-4335-AB48-F009E95EB660}" dt="2024-04-25T09:32:49.917" v="154"/>
        <pc:sldMkLst>
          <pc:docMk/>
          <pc:sldMk cId="1475980661" sldId="378"/>
        </pc:sldMkLst>
        <pc:spChg chg="add mod">
          <ac:chgData name="Georgina Alexander" userId="26b03bdabe4e8a86" providerId="LiveId" clId="{2E01D4E0-BBAC-4335-AB48-F009E95EB660}" dt="2024-04-25T09:20:13.646" v="103" actId="20577"/>
          <ac:spMkLst>
            <pc:docMk/>
            <pc:sldMk cId="1475980661" sldId="378"/>
            <ac:spMk id="2" creationId="{E3633C6A-F7A1-0608-618E-045C39B60F41}"/>
          </ac:spMkLst>
        </pc:spChg>
        <pc:spChg chg="del">
          <ac:chgData name="Georgina Alexander" userId="26b03bdabe4e8a86" providerId="LiveId" clId="{2E01D4E0-BBAC-4335-AB48-F009E95EB660}" dt="2024-04-25T09:17:41.507" v="22" actId="478"/>
          <ac:spMkLst>
            <pc:docMk/>
            <pc:sldMk cId="1475980661" sldId="378"/>
            <ac:spMk id="3" creationId="{BCE61519-9500-B0F6-0703-D7D9287407F0}"/>
          </ac:spMkLst>
        </pc:spChg>
        <pc:spChg chg="add mod">
          <ac:chgData name="Georgina Alexander" userId="26b03bdabe4e8a86" providerId="LiveId" clId="{2E01D4E0-BBAC-4335-AB48-F009E95EB660}" dt="2024-04-25T09:20:35.608" v="108" actId="1076"/>
          <ac:spMkLst>
            <pc:docMk/>
            <pc:sldMk cId="1475980661" sldId="378"/>
            <ac:spMk id="15" creationId="{2A0F99B7-6798-29E1-6C19-9381E68CD32D}"/>
          </ac:spMkLst>
        </pc:spChg>
        <pc:picChg chg="add mod">
          <ac:chgData name="Georgina Alexander" userId="26b03bdabe4e8a86" providerId="LiveId" clId="{2E01D4E0-BBAC-4335-AB48-F009E95EB660}" dt="2024-04-25T09:20:05.130" v="95" actId="1076"/>
          <ac:picMkLst>
            <pc:docMk/>
            <pc:sldMk cId="1475980661" sldId="378"/>
            <ac:picMk id="6" creationId="{A5094341-B06B-EE74-F269-A439B37C8412}"/>
          </ac:picMkLst>
        </pc:picChg>
        <pc:picChg chg="add mod">
          <ac:chgData name="Georgina Alexander" userId="26b03bdabe4e8a86" providerId="LiveId" clId="{2E01D4E0-BBAC-4335-AB48-F009E95EB660}" dt="2024-04-25T09:20:58.366" v="110" actId="1076"/>
          <ac:picMkLst>
            <pc:docMk/>
            <pc:sldMk cId="1475980661" sldId="378"/>
            <ac:picMk id="9" creationId="{50C07F43-E807-988E-A45D-C180365D0055}"/>
          </ac:picMkLst>
        </pc:picChg>
        <pc:picChg chg="add mod">
          <ac:chgData name="Georgina Alexander" userId="26b03bdabe4e8a86" providerId="LiveId" clId="{2E01D4E0-BBAC-4335-AB48-F009E95EB660}" dt="2024-04-25T09:20:08.463" v="97" actId="1076"/>
          <ac:picMkLst>
            <pc:docMk/>
            <pc:sldMk cId="1475980661" sldId="378"/>
            <ac:picMk id="11" creationId="{6DD03E4F-0CE7-1357-AFE7-0D338A12BB91}"/>
          </ac:picMkLst>
        </pc:picChg>
        <pc:picChg chg="add mod">
          <ac:chgData name="Georgina Alexander" userId="26b03bdabe4e8a86" providerId="LiveId" clId="{2E01D4E0-BBAC-4335-AB48-F009E95EB660}" dt="2024-04-25T09:25:39.696" v="123" actId="1076"/>
          <ac:picMkLst>
            <pc:docMk/>
            <pc:sldMk cId="1475980661" sldId="378"/>
            <ac:picMk id="13" creationId="{E9B2A7CA-211C-5BCE-12CD-4C6BAA94BA7C}"/>
          </ac:picMkLst>
        </pc:picChg>
        <pc:picChg chg="del">
          <ac:chgData name="Georgina Alexander" userId="26b03bdabe4e8a86" providerId="LiveId" clId="{2E01D4E0-BBAC-4335-AB48-F009E95EB660}" dt="2024-04-25T09:17:43.652" v="23" actId="478"/>
          <ac:picMkLst>
            <pc:docMk/>
            <pc:sldMk cId="1475980661" sldId="378"/>
            <ac:picMk id="14" creationId="{4090A88D-7BDC-B66F-69BA-269B47EA391E}"/>
          </ac:picMkLst>
        </pc:picChg>
        <pc:picChg chg="add mod modCrop">
          <ac:chgData name="Georgina Alexander" userId="26b03bdabe4e8a86" providerId="LiveId" clId="{2E01D4E0-BBAC-4335-AB48-F009E95EB660}" dt="2024-04-25T09:25:35.258" v="121" actId="1076"/>
          <ac:picMkLst>
            <pc:docMk/>
            <pc:sldMk cId="1475980661" sldId="378"/>
            <ac:picMk id="17" creationId="{5A8F5A8F-5523-D0BE-AB95-EF1CBF212B3C}"/>
          </ac:picMkLst>
        </pc:picChg>
        <pc:picChg chg="add mod modCrop">
          <ac:chgData name="Georgina Alexander" userId="26b03bdabe4e8a86" providerId="LiveId" clId="{2E01D4E0-BBAC-4335-AB48-F009E95EB660}" dt="2024-04-25T09:25:26.776" v="119" actId="1076"/>
          <ac:picMkLst>
            <pc:docMk/>
            <pc:sldMk cId="1475980661" sldId="378"/>
            <ac:picMk id="18" creationId="{D199A4C5-FA50-724F-F80D-9BB7E61FC379}"/>
          </ac:picMkLst>
        </pc:picChg>
        <pc:picChg chg="add mod">
          <ac:chgData name="Georgina Alexander" userId="26b03bdabe4e8a86" providerId="LiveId" clId="{2E01D4E0-BBAC-4335-AB48-F009E95EB660}" dt="2024-04-25T09:25:45.660" v="125" actId="1076"/>
          <ac:picMkLst>
            <pc:docMk/>
            <pc:sldMk cId="1475980661" sldId="378"/>
            <ac:picMk id="19" creationId="{B84303B5-3F74-8844-8997-427705EB94C9}"/>
          </ac:picMkLst>
        </pc:picChg>
        <pc:picChg chg="add mod">
          <ac:chgData name="Georgina Alexander" userId="26b03bdabe4e8a86" providerId="LiveId" clId="{2E01D4E0-BBAC-4335-AB48-F009E95EB660}" dt="2024-04-25T09:25:51.478" v="127" actId="1076"/>
          <ac:picMkLst>
            <pc:docMk/>
            <pc:sldMk cId="1475980661" sldId="378"/>
            <ac:picMk id="20" creationId="{74F423EA-C11A-1741-A483-0605CBD64762}"/>
          </ac:picMkLst>
        </pc:picChg>
        <pc:picChg chg="add mod">
          <ac:chgData name="Georgina Alexander" userId="26b03bdabe4e8a86" providerId="LiveId" clId="{2E01D4E0-BBAC-4335-AB48-F009E95EB660}" dt="2024-04-25T09:27:13.366" v="128"/>
          <ac:picMkLst>
            <pc:docMk/>
            <pc:sldMk cId="1475980661" sldId="378"/>
            <ac:picMk id="21" creationId="{B8C1DC9E-F6F3-D627-9CFD-A38094CE18B8}"/>
          </ac:picMkLst>
        </pc:picChg>
        <pc:picChg chg="add mod">
          <ac:chgData name="Georgina Alexander" userId="26b03bdabe4e8a86" providerId="LiveId" clId="{2E01D4E0-BBAC-4335-AB48-F009E95EB660}" dt="2024-04-25T09:27:13.366" v="128"/>
          <ac:picMkLst>
            <pc:docMk/>
            <pc:sldMk cId="1475980661" sldId="378"/>
            <ac:picMk id="22" creationId="{08BAC075-B2EA-ED8C-542C-52DD241D1FB7}"/>
          </ac:picMkLst>
        </pc:picChg>
        <pc:picChg chg="add mod">
          <ac:chgData name="Georgina Alexander" userId="26b03bdabe4e8a86" providerId="LiveId" clId="{2E01D4E0-BBAC-4335-AB48-F009E95EB660}" dt="2024-04-25T09:27:13.366" v="128"/>
          <ac:picMkLst>
            <pc:docMk/>
            <pc:sldMk cId="1475980661" sldId="378"/>
            <ac:picMk id="23" creationId="{E8A664A5-0AF9-415E-9A17-295B159F365B}"/>
          </ac:picMkLst>
        </pc:picChg>
        <pc:picChg chg="add mod">
          <ac:chgData name="Georgina Alexander" userId="26b03bdabe4e8a86" providerId="LiveId" clId="{2E01D4E0-BBAC-4335-AB48-F009E95EB660}" dt="2024-04-25T09:27:13.366" v="128"/>
          <ac:picMkLst>
            <pc:docMk/>
            <pc:sldMk cId="1475980661" sldId="378"/>
            <ac:picMk id="24" creationId="{97014A6C-7D69-17BE-908B-97D12E737921}"/>
          </ac:picMkLst>
        </pc:picChg>
      </pc:sldChg>
      <pc:sldChg chg="modSp add mod modAnim">
        <pc:chgData name="Georgina Alexander" userId="26b03bdabe4e8a86" providerId="LiveId" clId="{2E01D4E0-BBAC-4335-AB48-F009E95EB660}" dt="2024-04-25T09:50:58.280" v="196" actId="1076"/>
        <pc:sldMkLst>
          <pc:docMk/>
          <pc:sldMk cId="429958871" sldId="379"/>
        </pc:sldMkLst>
        <pc:picChg chg="mod">
          <ac:chgData name="Georgina Alexander" userId="26b03bdabe4e8a86" providerId="LiveId" clId="{2E01D4E0-BBAC-4335-AB48-F009E95EB660}" dt="2024-04-25T09:48:12.197" v="181" actId="14100"/>
          <ac:picMkLst>
            <pc:docMk/>
            <pc:sldMk cId="429958871" sldId="379"/>
            <ac:picMk id="6" creationId="{A5094341-B06B-EE74-F269-A439B37C8412}"/>
          </ac:picMkLst>
        </pc:picChg>
        <pc:picChg chg="mod">
          <ac:chgData name="Georgina Alexander" userId="26b03bdabe4e8a86" providerId="LiveId" clId="{2E01D4E0-BBAC-4335-AB48-F009E95EB660}" dt="2024-04-25T09:48:15.586" v="183" actId="688"/>
          <ac:picMkLst>
            <pc:docMk/>
            <pc:sldMk cId="429958871" sldId="379"/>
            <ac:picMk id="9" creationId="{50C07F43-E807-988E-A45D-C180365D0055}"/>
          </ac:picMkLst>
        </pc:picChg>
        <pc:picChg chg="mod">
          <ac:chgData name="Georgina Alexander" userId="26b03bdabe4e8a86" providerId="LiveId" clId="{2E01D4E0-BBAC-4335-AB48-F009E95EB660}" dt="2024-04-25T09:50:58.280" v="196" actId="1076"/>
          <ac:picMkLst>
            <pc:docMk/>
            <pc:sldMk cId="429958871" sldId="379"/>
            <ac:picMk id="11" creationId="{6DD03E4F-0CE7-1357-AFE7-0D338A12BB91}"/>
          </ac:picMkLst>
        </pc:picChg>
        <pc:picChg chg="mod">
          <ac:chgData name="Georgina Alexander" userId="26b03bdabe4e8a86" providerId="LiveId" clId="{2E01D4E0-BBAC-4335-AB48-F009E95EB660}" dt="2024-04-25T09:50:05.544" v="192" actId="14826"/>
          <ac:picMkLst>
            <pc:docMk/>
            <pc:sldMk cId="429958871" sldId="379"/>
            <ac:picMk id="13" creationId="{E9B2A7CA-211C-5BCE-12CD-4C6BAA94BA7C}"/>
          </ac:picMkLst>
        </pc:picChg>
        <pc:picChg chg="mod">
          <ac:chgData name="Georgina Alexander" userId="26b03bdabe4e8a86" providerId="LiveId" clId="{2E01D4E0-BBAC-4335-AB48-F009E95EB660}" dt="2024-04-25T09:49:28.180" v="190" actId="1076"/>
          <ac:picMkLst>
            <pc:docMk/>
            <pc:sldMk cId="429958871" sldId="379"/>
            <ac:picMk id="17" creationId="{5A8F5A8F-5523-D0BE-AB95-EF1CBF212B3C}"/>
          </ac:picMkLst>
        </pc:picChg>
        <pc:picChg chg="mod">
          <ac:chgData name="Georgina Alexander" userId="26b03bdabe4e8a86" providerId="LiveId" clId="{2E01D4E0-BBAC-4335-AB48-F009E95EB660}" dt="2024-04-25T09:48:43.725" v="186" actId="1076"/>
          <ac:picMkLst>
            <pc:docMk/>
            <pc:sldMk cId="429958871" sldId="379"/>
            <ac:picMk id="18" creationId="{D199A4C5-FA50-724F-F80D-9BB7E61FC379}"/>
          </ac:picMkLst>
        </pc:picChg>
      </pc:sldChg>
      <pc:sldChg chg="add del">
        <pc:chgData name="Georgina Alexander" userId="26b03bdabe4e8a86" providerId="LiveId" clId="{2E01D4E0-BBAC-4335-AB48-F009E95EB660}" dt="2024-04-25T09:33:11.545" v="158"/>
        <pc:sldMkLst>
          <pc:docMk/>
          <pc:sldMk cId="3480464687" sldId="379"/>
        </pc:sldMkLst>
      </pc:sldChg>
      <pc:sldChg chg="modSp add mod modAnim">
        <pc:chgData name="Georgina Alexander" userId="26b03bdabe4e8a86" providerId="LiveId" clId="{2E01D4E0-BBAC-4335-AB48-F009E95EB660}" dt="2024-04-25T09:55:20.651" v="212" actId="14826"/>
        <pc:sldMkLst>
          <pc:docMk/>
          <pc:sldMk cId="994673771" sldId="380"/>
        </pc:sldMkLst>
        <pc:picChg chg="mod">
          <ac:chgData name="Georgina Alexander" userId="26b03bdabe4e8a86" providerId="LiveId" clId="{2E01D4E0-BBAC-4335-AB48-F009E95EB660}" dt="2024-04-25T09:52:09.837" v="200" actId="1076"/>
          <ac:picMkLst>
            <pc:docMk/>
            <pc:sldMk cId="994673771" sldId="380"/>
            <ac:picMk id="6" creationId="{A5094341-B06B-EE74-F269-A439B37C8412}"/>
          </ac:picMkLst>
        </pc:picChg>
        <pc:picChg chg="mod">
          <ac:chgData name="Georgina Alexander" userId="26b03bdabe4e8a86" providerId="LiveId" clId="{2E01D4E0-BBAC-4335-AB48-F009E95EB660}" dt="2024-04-25T09:54:24.687" v="210" actId="1076"/>
          <ac:picMkLst>
            <pc:docMk/>
            <pc:sldMk cId="994673771" sldId="380"/>
            <ac:picMk id="9" creationId="{50C07F43-E807-988E-A45D-C180365D0055}"/>
          </ac:picMkLst>
        </pc:picChg>
        <pc:picChg chg="mod">
          <ac:chgData name="Georgina Alexander" userId="26b03bdabe4e8a86" providerId="LiveId" clId="{2E01D4E0-BBAC-4335-AB48-F009E95EB660}" dt="2024-04-25T09:55:20.651" v="212" actId="14826"/>
          <ac:picMkLst>
            <pc:docMk/>
            <pc:sldMk cId="994673771" sldId="380"/>
            <ac:picMk id="11" creationId="{6DD03E4F-0CE7-1357-AFE7-0D338A12BB91}"/>
          </ac:picMkLst>
        </pc:picChg>
        <pc:picChg chg="mod">
          <ac:chgData name="Georgina Alexander" userId="26b03bdabe4e8a86" providerId="LiveId" clId="{2E01D4E0-BBAC-4335-AB48-F009E95EB660}" dt="2024-04-25T09:55:05.024" v="211" actId="14826"/>
          <ac:picMkLst>
            <pc:docMk/>
            <pc:sldMk cId="994673771" sldId="380"/>
            <ac:picMk id="13" creationId="{E9B2A7CA-211C-5BCE-12CD-4C6BAA94BA7C}"/>
          </ac:picMkLst>
        </pc:picChg>
        <pc:picChg chg="mod">
          <ac:chgData name="Georgina Alexander" userId="26b03bdabe4e8a86" providerId="LiveId" clId="{2E01D4E0-BBAC-4335-AB48-F009E95EB660}" dt="2024-04-25T09:53:26.536" v="206" actId="1076"/>
          <ac:picMkLst>
            <pc:docMk/>
            <pc:sldMk cId="994673771" sldId="380"/>
            <ac:picMk id="17" creationId="{5A8F5A8F-5523-D0BE-AB95-EF1CBF212B3C}"/>
          </ac:picMkLst>
        </pc:picChg>
        <pc:picChg chg="mod">
          <ac:chgData name="Georgina Alexander" userId="26b03bdabe4e8a86" providerId="LiveId" clId="{2E01D4E0-BBAC-4335-AB48-F009E95EB660}" dt="2024-04-25T09:52:32.585" v="202" actId="14100"/>
          <ac:picMkLst>
            <pc:docMk/>
            <pc:sldMk cId="994673771" sldId="380"/>
            <ac:picMk id="20" creationId="{74F423EA-C11A-1741-A483-0605CBD64762}"/>
          </ac:picMkLst>
        </pc:picChg>
      </pc:sldChg>
      <pc:sldChg chg="add del">
        <pc:chgData name="Georgina Alexander" userId="26b03bdabe4e8a86" providerId="LiveId" clId="{2E01D4E0-BBAC-4335-AB48-F009E95EB660}" dt="2024-04-25T09:33:10.864" v="157"/>
        <pc:sldMkLst>
          <pc:docMk/>
          <pc:sldMk cId="1048954787" sldId="3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418C-6776-E559-AF50-EF6136B98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18CAC-87CE-21D6-D702-FB20AF1D7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ED601-25B4-D13C-8533-6EA011CDD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52899-5BD5-3FF1-0654-5F0FE29C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3994C-A6B8-058D-1D16-D180B933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24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E26D8-B18B-8844-4835-1E7E143B0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81552-AD1C-887B-4508-8000483F4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D80A8-FD05-6E5F-4642-36E7D22D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90301-7BE6-FBBC-97B1-D7CCED6C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28170-A9BC-7820-F3AA-986A7965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7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B5C2BE-501D-3F9F-A4C4-15200BC58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96058-C27E-B8A6-769D-E8A7A215E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5E19-ED10-F531-9CE7-056F9FA8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34970-BA73-85A9-4F5E-3635C576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579BF-FA4D-577B-1B69-BC4CC88D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0836-F007-CBEA-3A1C-286218FF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3B446-4D69-85C8-9243-8AD1C084B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BDD5-3FCD-5741-9024-338C0909A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70D2-C764-F187-050C-734D67A08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8177-A594-CFFF-E9D3-24194397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96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E935-0067-ADEB-AB92-7DDDE235E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B81B6-B6EB-7AE7-ED11-C1EEE4962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27497-BD70-7B68-3848-4F4116AE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90B6A-984C-362B-2821-75ADC3D9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FE159-7EBB-335C-2224-6B7DB030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53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BDB5-62E2-1B63-6D8E-6D95561D5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66461-5D53-892A-233C-65CE1E480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763762-B16E-C814-2CFD-AAF7C9D3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0FB09-FEC5-0C10-78E9-AC8B6A5EA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EBAFF-AED8-4DE6-3674-CCBB34D4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DAF04-6B50-2323-7127-D11727DB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88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9B9B-FB45-C16A-6E26-5E479DC5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A9721-CF57-A9B0-735B-864FF0337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204D6-66A4-B480-8CF7-35F653D50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436D0-F350-6E93-91B7-59C56D76A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DCAF41-6516-E1E6-A1D3-5E728B20B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2F516E-4194-740A-74A4-2C82E075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1E6C10-A355-B862-F9C0-9591E4929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92D45-A797-5438-1295-5DD8D2C1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5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5BCA-619E-44EF-98DC-5D000FC0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0145-8E98-82B6-3397-B96A06EE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A7D0E8-5637-E2B4-AACD-FDB17BC32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F4403-F95E-588B-69BD-41C1BBB7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07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B09BE-0E35-6A53-D3AA-B524653C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C0180-950E-5540-ACB9-8DE4F6CFD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01592-078F-69CA-FBDC-B54A67EE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49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C3E0-B6DA-C751-7342-70D4119F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FB942-EBB5-DDCC-A59F-DBF68D18C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AB59F-D150-8231-69BC-7C232B462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DE0915-B68F-EACE-68A4-2D636DD1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DE552-6F7E-5728-5BC3-F71FDCEFE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39BDC-589B-7C30-E9C2-25A66DBB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40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F8239-2A72-6865-EF3F-A3B223F96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B5599-F2E6-3EF4-3A07-815B95B91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6091D-09F9-0D2B-8F44-F6F450044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B97F7-3266-BEBD-443A-4C68F262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5C25-398F-4541-803D-6BCBF9136C7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B82D8-98D8-86B5-B7C0-1AB34523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E718F-C4D3-3D9E-303B-6C2A7641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64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9F169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93F72-0D2C-F215-EA84-3B63E2B1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806B4-4517-FEEF-1A16-96B5A0CED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13294-AB0D-0E36-0252-D91040D9E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B65C25-398F-4541-803D-6BCBF9136C71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1C1E0-5D77-D786-F3B6-4FBE6D749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2BA4C-BC1D-DAA8-6985-B2A92F67C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85D360-AB76-4986-8C1C-A232852DA3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05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6.wav"/><Relationship Id="rId7" Type="http://schemas.openxmlformats.org/officeDocument/2006/relationships/image" Target="../media/image1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3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9.wav"/><Relationship Id="rId7" Type="http://schemas.openxmlformats.org/officeDocument/2006/relationships/image" Target="../media/image2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18.png"/><Relationship Id="rId5" Type="http://schemas.openxmlformats.org/officeDocument/2006/relationships/image" Target="../media/image1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0.wav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1.wav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2.wav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7" Type="http://schemas.openxmlformats.org/officeDocument/2006/relationships/audio" Target="../media/audio13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7.wav"/><Relationship Id="rId7" Type="http://schemas.openxmlformats.org/officeDocument/2006/relationships/image" Target="../media/image1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7C917-01C4-98E0-1345-DA5177924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2" y="57480"/>
            <a:ext cx="12055736" cy="67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02186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633C6A-F7A1-0608-618E-045C39B60F41}"/>
              </a:ext>
            </a:extLst>
          </p:cNvPr>
          <p:cNvSpPr txBox="1"/>
          <p:nvPr/>
        </p:nvSpPr>
        <p:spPr>
          <a:xfrm>
            <a:off x="2311021" y="383711"/>
            <a:ext cx="7424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rimary Magic Font" panose="02000503000000000000" pitchFamily="2" charset="0"/>
              </a:rPr>
              <a:t>Click on the picture that begins with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094341-B06B-EE74-F269-A439B37C84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3819" y="1549769"/>
            <a:ext cx="1701968" cy="1854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07F43-E807-988E-A45D-C180365D0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52126">
            <a:off x="8436215" y="1227842"/>
            <a:ext cx="1493665" cy="2630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D03E4F-0CE7-1357-AFE7-0D338A12BB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5611" y="4123350"/>
            <a:ext cx="2047623" cy="1854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B2A7CA-211C-5BCE-12CD-4C6BAA94BA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6139" y="4123350"/>
            <a:ext cx="2680247" cy="2012221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A0F99B7-6798-29E1-6C19-9381E68CD32D}"/>
              </a:ext>
            </a:extLst>
          </p:cNvPr>
          <p:cNvSpPr txBox="1">
            <a:spLocks noChangeArrowheads="1"/>
          </p:cNvSpPr>
          <p:nvPr/>
        </p:nvSpPr>
        <p:spPr>
          <a:xfrm>
            <a:off x="3334161" y="1896956"/>
            <a:ext cx="5523675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0200" dirty="0">
                <a:latin typeface="Primary Magic Font New" panose="02000503000000000000" pitchFamily="2" charset="0"/>
              </a:rPr>
              <a:t>s</a:t>
            </a:r>
            <a:endParaRPr lang="en-GB" altLang="en-US" sz="30200" dirty="0">
              <a:latin typeface="Primary Magic Font New" panose="02000503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8F5A8F-5523-D0BE-AB95-EF1CBF212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" r="1359"/>
          <a:stretch/>
        </p:blipFill>
        <p:spPr>
          <a:xfrm>
            <a:off x="8436939" y="4777970"/>
            <a:ext cx="1175245" cy="12950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99A4C5-FA50-724F-F80D-9BB7E61FC3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" b="1322"/>
          <a:stretch/>
        </p:blipFill>
        <p:spPr>
          <a:xfrm>
            <a:off x="8903065" y="2168216"/>
            <a:ext cx="1664675" cy="1785246"/>
          </a:xfrm>
          <a:prstGeom prst="rect">
            <a:avLst/>
          </a:prstGeom>
        </p:spPr>
      </p:pic>
      <p:pic>
        <p:nvPicPr>
          <p:cNvPr id="19" name="Picture 18" descr="A red and green arrows&#10;&#10;Description automatically generated">
            <a:extLst>
              <a:ext uri="{FF2B5EF4-FFF2-40B4-BE49-F238E27FC236}">
                <a16:creationId xmlns:a16="http://schemas.microsoft.com/office/drawing/2014/main" id="{B84303B5-3F74-8844-8997-427705EB94C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>
          <a:xfrm>
            <a:off x="3437488" y="4667497"/>
            <a:ext cx="1296539" cy="1390446"/>
          </a:xfrm>
          <a:prstGeom prst="rect">
            <a:avLst/>
          </a:prstGeom>
        </p:spPr>
      </p:pic>
      <p:pic>
        <p:nvPicPr>
          <p:cNvPr id="20" name="Picture 19" descr="A red and green arrows&#10;&#10;Description automatically generated">
            <a:extLst>
              <a:ext uri="{FF2B5EF4-FFF2-40B4-BE49-F238E27FC236}">
                <a16:creationId xmlns:a16="http://schemas.microsoft.com/office/drawing/2014/main" id="{74F423EA-C11A-1741-A483-0605CBD6476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>
          <a:xfrm>
            <a:off x="2892461" y="2016803"/>
            <a:ext cx="1296539" cy="13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5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az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c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c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c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633C6A-F7A1-0608-618E-045C39B60F41}"/>
              </a:ext>
            </a:extLst>
          </p:cNvPr>
          <p:cNvSpPr txBox="1"/>
          <p:nvPr/>
        </p:nvSpPr>
        <p:spPr>
          <a:xfrm>
            <a:off x="2311021" y="383711"/>
            <a:ext cx="7424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rimary Magic Font" panose="02000503000000000000" pitchFamily="2" charset="0"/>
              </a:rPr>
              <a:t>Click on the picture that begins with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094341-B06B-EE74-F269-A439B37C84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66755">
            <a:off x="1373330" y="1592248"/>
            <a:ext cx="3038262" cy="151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07F43-E807-988E-A45D-C180365D0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5926" y="1362238"/>
            <a:ext cx="1667670" cy="2092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D03E4F-0CE7-1357-AFE7-0D338A12BB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6474" y="4115961"/>
            <a:ext cx="1890992" cy="1854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B2A7CA-211C-5BCE-12CD-4C6BAA94BA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3666" y="3989309"/>
            <a:ext cx="2465193" cy="2280304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A0F99B7-6798-29E1-6C19-9381E68CD32D}"/>
              </a:ext>
            </a:extLst>
          </p:cNvPr>
          <p:cNvSpPr txBox="1">
            <a:spLocks noChangeArrowheads="1"/>
          </p:cNvSpPr>
          <p:nvPr/>
        </p:nvSpPr>
        <p:spPr>
          <a:xfrm>
            <a:off x="3334161" y="1896956"/>
            <a:ext cx="5523675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0200" dirty="0">
                <a:latin typeface="Primary Magic Font New" panose="02000503000000000000" pitchFamily="2" charset="0"/>
              </a:rPr>
              <a:t>s</a:t>
            </a:r>
            <a:endParaRPr lang="en-GB" altLang="en-US" sz="30200" dirty="0">
              <a:latin typeface="Primary Magic Font New" panose="02000503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A8F5A8F-5523-D0BE-AB95-EF1CBF212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" r="1359"/>
          <a:stretch/>
        </p:blipFill>
        <p:spPr>
          <a:xfrm>
            <a:off x="8538081" y="4754334"/>
            <a:ext cx="1243484" cy="1370286"/>
          </a:xfrm>
          <a:prstGeom prst="rect">
            <a:avLst/>
          </a:prstGeom>
        </p:spPr>
      </p:pic>
      <p:pic>
        <p:nvPicPr>
          <p:cNvPr id="18" name="Picture 17" descr="A red and green arrows&#10;&#10;Description automatically generated">
            <a:extLst>
              <a:ext uri="{FF2B5EF4-FFF2-40B4-BE49-F238E27FC236}">
                <a16:creationId xmlns:a16="http://schemas.microsoft.com/office/drawing/2014/main" id="{D199A4C5-FA50-724F-F80D-9BB7E61FC37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>
          <a:xfrm>
            <a:off x="9089761" y="2186323"/>
            <a:ext cx="1296539" cy="1390446"/>
          </a:xfrm>
          <a:prstGeom prst="rect">
            <a:avLst/>
          </a:prstGeom>
        </p:spPr>
      </p:pic>
      <p:pic>
        <p:nvPicPr>
          <p:cNvPr id="19" name="Picture 18" descr="A red and green arrows&#10;&#10;Description automatically generated">
            <a:extLst>
              <a:ext uri="{FF2B5EF4-FFF2-40B4-BE49-F238E27FC236}">
                <a16:creationId xmlns:a16="http://schemas.microsoft.com/office/drawing/2014/main" id="{B84303B5-3F74-8844-8997-427705EB94C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>
          <a:xfrm>
            <a:off x="3437488" y="4667497"/>
            <a:ext cx="1296539" cy="13904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F423EA-C11A-1741-A483-0605CBD647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" b="1322"/>
          <a:stretch/>
        </p:blipFill>
        <p:spPr>
          <a:xfrm>
            <a:off x="2892461" y="1618790"/>
            <a:ext cx="1667671" cy="17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7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c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ood jo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c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c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3823263"/>
          </a:xfrm>
          <a:prstGeom prst="wedgeEllipseCallout">
            <a:avLst>
              <a:gd name="adj1" fmla="val -52673"/>
              <a:gd name="adj2" fmla="val 39064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556008"/>
            <a:ext cx="578644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Primary Magic Font" panose="02000503000000000000" pitchFamily="2" charset="0"/>
              </a:rPr>
              <a:t>Can you write ‘</a:t>
            </a:r>
            <a:r>
              <a:rPr lang="en-US" sz="7200" b="1" dirty="0">
                <a:solidFill>
                  <a:srgbClr val="0070C0"/>
                </a:solidFill>
                <a:latin typeface="Primary Magic Font" panose="02000503000000000000" pitchFamily="2" charset="0"/>
              </a:rPr>
              <a:t>s</a:t>
            </a:r>
            <a:r>
              <a:rPr lang="en-US" sz="6000" dirty="0">
                <a:latin typeface="Primary Magic Font" panose="02000503000000000000" pitchFamily="2" charset="0"/>
              </a:rPr>
              <a:t>’ in the air?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 descr="A cartoon of a child pointing&#10;&#10;Description automatically generated">
            <a:extLst>
              <a:ext uri="{FF2B5EF4-FFF2-40B4-BE49-F238E27FC236}">
                <a16:creationId xmlns:a16="http://schemas.microsoft.com/office/drawing/2014/main" id="{0B70B4C7-5980-E108-86E1-29EADC89C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3501" y="1704263"/>
            <a:ext cx="4482904" cy="75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33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E61519-9500-B0F6-0703-D7D9287407F0}"/>
              </a:ext>
            </a:extLst>
          </p:cNvPr>
          <p:cNvSpPr txBox="1">
            <a:spLocks noChangeArrowheads="1"/>
          </p:cNvSpPr>
          <p:nvPr/>
        </p:nvSpPr>
        <p:spPr>
          <a:xfrm>
            <a:off x="2883785" y="4365625"/>
            <a:ext cx="5523675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2100" dirty="0">
                <a:latin typeface="Primary Magic Font New" panose="02000503000000000000" pitchFamily="2" charset="0"/>
              </a:rPr>
              <a:t>s</a:t>
            </a:r>
            <a:endParaRPr lang="en-GB" altLang="en-US" sz="52100" dirty="0">
              <a:latin typeface="Primary Magic Font New" panose="02000503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1B2DC8A-59B0-2B56-C16A-4D5983984BAE}"/>
              </a:ext>
            </a:extLst>
          </p:cNvPr>
          <p:cNvSpPr/>
          <p:nvPr/>
        </p:nvSpPr>
        <p:spPr>
          <a:xfrm>
            <a:off x="6135133" y="2133471"/>
            <a:ext cx="436728" cy="3957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BF037D7-2AA8-DC92-D556-365AA471B29E}"/>
              </a:ext>
            </a:extLst>
          </p:cNvPr>
          <p:cNvSpPr/>
          <p:nvPr/>
        </p:nvSpPr>
        <p:spPr>
          <a:xfrm rot="6778387">
            <a:off x="6058622" y="1907062"/>
            <a:ext cx="259307" cy="7233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cartoon of a child pointing&#10;&#10;Description automatically generated">
            <a:extLst>
              <a:ext uri="{FF2B5EF4-FFF2-40B4-BE49-F238E27FC236}">
                <a16:creationId xmlns:a16="http://schemas.microsoft.com/office/drawing/2014/main" id="{8FCF85D7-C770-831E-AC89-8FC7B19734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03" y="1229620"/>
            <a:ext cx="2086406" cy="35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start on red dot.wav"/>
          </p:stSnd>
        </p:sndAc>
      </p:transition>
    </mc:Choice>
    <mc:Fallback xmlns="">
      <p:transition spd="slow">
        <p:sndAc>
          <p:stSnd>
            <p:snd r:embed="rId5" name="start on red dot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6"/>
            <a:ext cx="7849772" cy="3822762"/>
          </a:xfrm>
          <a:prstGeom prst="wedgeEllipseCallout">
            <a:avLst>
              <a:gd name="adj1" fmla="val -52673"/>
              <a:gd name="adj2" fmla="val 4727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349593" y="748347"/>
            <a:ext cx="66627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Primary Magic Font" panose="02000503000000000000" pitchFamily="2" charset="0"/>
              </a:rPr>
              <a:t>Can you write ‘</a:t>
            </a:r>
            <a:r>
              <a:rPr lang="en-US" sz="7200" b="1" dirty="0">
                <a:solidFill>
                  <a:srgbClr val="0070C0"/>
                </a:solidFill>
                <a:latin typeface="Primary Magic Font" panose="02000503000000000000" pitchFamily="2" charset="0"/>
              </a:rPr>
              <a:t>s</a:t>
            </a:r>
            <a:r>
              <a:rPr lang="en-US" sz="6000" dirty="0">
                <a:latin typeface="Primary Magic Font" panose="02000503000000000000" pitchFamily="2" charset="0"/>
              </a:rPr>
              <a:t>’ on your whiteboard?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4" name="Picture 3" descr="A white rectangular frame with black border&#10;&#10;Description automatically generated">
            <a:extLst>
              <a:ext uri="{FF2B5EF4-FFF2-40B4-BE49-F238E27FC236}">
                <a16:creationId xmlns:a16="http://schemas.microsoft.com/office/drawing/2014/main" id="{E57427E5-5BFC-76A5-7A55-326BA99F7F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154">
            <a:off x="4006570" y="4216657"/>
            <a:ext cx="2558003" cy="189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7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E61519-9500-B0F6-0703-D7D9287407F0}"/>
              </a:ext>
            </a:extLst>
          </p:cNvPr>
          <p:cNvSpPr txBox="1">
            <a:spLocks noChangeArrowheads="1"/>
          </p:cNvSpPr>
          <p:nvPr/>
        </p:nvSpPr>
        <p:spPr>
          <a:xfrm>
            <a:off x="2863923" y="4365625"/>
            <a:ext cx="5523675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2100" dirty="0">
                <a:latin typeface="Primary Magic Font New" panose="02000503000000000000" pitchFamily="2" charset="0"/>
              </a:rPr>
              <a:t>s</a:t>
            </a:r>
            <a:endParaRPr lang="en-GB" altLang="en-US" sz="52100" dirty="0">
              <a:latin typeface="Primary Magic Font New" panose="02000503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F7D46E-867E-A20D-5A2C-65AA3EDBF73B}"/>
              </a:ext>
            </a:extLst>
          </p:cNvPr>
          <p:cNvSpPr/>
          <p:nvPr/>
        </p:nvSpPr>
        <p:spPr>
          <a:xfrm>
            <a:off x="6171905" y="2160766"/>
            <a:ext cx="436728" cy="39578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84B3EFA-1A23-0BBD-5047-3B626B10704F}"/>
              </a:ext>
            </a:extLst>
          </p:cNvPr>
          <p:cNvSpPr/>
          <p:nvPr/>
        </p:nvSpPr>
        <p:spPr>
          <a:xfrm rot="6825786">
            <a:off x="6095732" y="1922015"/>
            <a:ext cx="259307" cy="72333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artoon of a child pointing&#10;&#10;Description automatically generated">
            <a:extLst>
              <a:ext uri="{FF2B5EF4-FFF2-40B4-BE49-F238E27FC236}">
                <a16:creationId xmlns:a16="http://schemas.microsoft.com/office/drawing/2014/main" id="{7F613F5C-39ED-936C-C836-45D83D7DF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28" y="1297859"/>
            <a:ext cx="2086406" cy="352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5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start in right place.wav"/>
          </p:stSnd>
        </p:sndAc>
      </p:transition>
    </mc:Choice>
    <mc:Fallback xmlns="">
      <p:transition spd="slow">
        <p:sndAc>
          <p:stSnd>
            <p:snd r:embed="rId5" name="start in right plac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573890"/>
          </a:xfrm>
          <a:prstGeom prst="wedgeEllipseCallout">
            <a:avLst>
              <a:gd name="adj1" fmla="val -51804"/>
              <a:gd name="adj2" fmla="val 33132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0C9CC-C1F5-735D-C73E-77ED96D2D604}"/>
              </a:ext>
            </a:extLst>
          </p:cNvPr>
          <p:cNvSpPr txBox="1"/>
          <p:nvPr/>
        </p:nvSpPr>
        <p:spPr>
          <a:xfrm>
            <a:off x="4787739" y="721640"/>
            <a:ext cx="578644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Primary Magic Font" panose="02000503000000000000" pitchFamily="2" charset="0"/>
              </a:rPr>
              <a:t>Can you hear ‘</a:t>
            </a:r>
            <a:r>
              <a:rPr lang="en-US" sz="6600" b="1" dirty="0">
                <a:solidFill>
                  <a:srgbClr val="0070C0"/>
                </a:solidFill>
                <a:latin typeface="Primary Magic Font" panose="02000503000000000000" pitchFamily="2" charset="0"/>
              </a:rPr>
              <a:t>s</a:t>
            </a:r>
            <a:r>
              <a:rPr lang="en-US" sz="5400" dirty="0">
                <a:latin typeface="Primary Magic Font" panose="02000503000000000000" pitchFamily="2" charset="0"/>
              </a:rPr>
              <a:t>’ in this story? Thumbs up every time you hear ‘</a:t>
            </a:r>
            <a:r>
              <a:rPr lang="en-US" sz="6600" b="1" dirty="0">
                <a:solidFill>
                  <a:srgbClr val="0070C0"/>
                </a:solidFill>
                <a:latin typeface="Primary Magic Font" panose="02000503000000000000" pitchFamily="2" charset="0"/>
              </a:rPr>
              <a:t>s</a:t>
            </a:r>
            <a:r>
              <a:rPr lang="en-US" sz="5400" dirty="0">
                <a:latin typeface="Primary Magic Font" panose="02000503000000000000" pitchFamily="2" charset="0"/>
              </a:rPr>
              <a:t>’</a:t>
            </a:r>
            <a:r>
              <a:rPr lang="en-US" sz="4400" dirty="0">
                <a:latin typeface="Primary Magic Font" panose="02000503000000000000" pitchFamily="2" charset="0"/>
              </a:rPr>
              <a:t>.</a:t>
            </a:r>
            <a:endParaRPr lang="en-US" sz="5400" dirty="0">
              <a:latin typeface="Primary Magic Font" panose="02000503000000000000" pitchFamily="2" charset="0"/>
            </a:endParaRP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F038A9-8A15-B8C8-DA7A-E017BB29F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114"/>
          <a:stretch/>
        </p:blipFill>
        <p:spPr>
          <a:xfrm flipH="1">
            <a:off x="173501" y="1897155"/>
            <a:ext cx="4440735" cy="546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43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F88250-94FC-31BA-FD8E-EB9F558BF8E2}"/>
              </a:ext>
            </a:extLst>
          </p:cNvPr>
          <p:cNvSpPr txBox="1"/>
          <p:nvPr/>
        </p:nvSpPr>
        <p:spPr>
          <a:xfrm>
            <a:off x="1448936" y="3733676"/>
            <a:ext cx="92941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Primary Magic Font" panose="02000503000000000000" pitchFamily="2" charset="0"/>
              </a:rPr>
              <a:t>S</a:t>
            </a:r>
            <a:r>
              <a:rPr lang="en-US" sz="4400" dirty="0">
                <a:latin typeface="Primary Magic Font" panose="02000503000000000000" pitchFamily="2" charset="0"/>
              </a:rPr>
              <a:t>am is </a:t>
            </a:r>
            <a:r>
              <a:rPr lang="en-US" sz="4400" dirty="0">
                <a:solidFill>
                  <a:srgbClr val="FF0000"/>
                </a:solidFill>
                <a:latin typeface="Primary Magic Font" panose="02000503000000000000" pitchFamily="2" charset="0"/>
              </a:rPr>
              <a:t>s</a:t>
            </a:r>
            <a:r>
              <a:rPr lang="en-US" sz="4400" dirty="0">
                <a:latin typeface="Primary Magic Font" panose="02000503000000000000" pitchFamily="2" charset="0"/>
              </a:rPr>
              <a:t>ad. He </a:t>
            </a:r>
            <a:r>
              <a:rPr lang="en-US" sz="4400" dirty="0">
                <a:solidFill>
                  <a:srgbClr val="FF0000"/>
                </a:solidFill>
                <a:latin typeface="Primary Magic Font" panose="02000503000000000000" pitchFamily="2" charset="0"/>
              </a:rPr>
              <a:t>s</a:t>
            </a:r>
            <a:r>
              <a:rPr lang="en-US" sz="4400" dirty="0">
                <a:latin typeface="Primary Magic Font" panose="02000503000000000000" pitchFamily="2" charset="0"/>
              </a:rPr>
              <a:t>at on the </a:t>
            </a:r>
            <a:r>
              <a:rPr lang="en-US" sz="4400" dirty="0">
                <a:solidFill>
                  <a:srgbClr val="FF0000"/>
                </a:solidFill>
                <a:latin typeface="Primary Magic Font" panose="02000503000000000000" pitchFamily="2" charset="0"/>
              </a:rPr>
              <a:t>s</a:t>
            </a:r>
            <a:r>
              <a:rPr lang="en-US" sz="4400" dirty="0">
                <a:latin typeface="Primary Magic Font" panose="02000503000000000000" pitchFamily="2" charset="0"/>
              </a:rPr>
              <a:t>and and got </a:t>
            </a:r>
            <a:r>
              <a:rPr lang="en-US" sz="4400" dirty="0">
                <a:solidFill>
                  <a:srgbClr val="FF0000"/>
                </a:solidFill>
                <a:latin typeface="Primary Magic Font" panose="02000503000000000000" pitchFamily="2" charset="0"/>
              </a:rPr>
              <a:t>s</a:t>
            </a:r>
            <a:r>
              <a:rPr lang="en-US" sz="4400" dirty="0">
                <a:latin typeface="Primary Magic Font" panose="02000503000000000000" pitchFamily="2" charset="0"/>
              </a:rPr>
              <a:t>and in his </a:t>
            </a:r>
            <a:r>
              <a:rPr lang="en-US" sz="4400" dirty="0">
                <a:solidFill>
                  <a:srgbClr val="FF0000"/>
                </a:solidFill>
                <a:latin typeface="Primary Magic Font" panose="02000503000000000000" pitchFamily="2" charset="0"/>
              </a:rPr>
              <a:t>s</a:t>
            </a:r>
            <a:r>
              <a:rPr lang="en-US" sz="4400" dirty="0">
                <a:latin typeface="Primary Magic Font" panose="02000503000000000000" pitchFamily="2" charset="0"/>
              </a:rPr>
              <a:t>ocks. </a:t>
            </a:r>
            <a:r>
              <a:rPr lang="en-US" sz="4400" dirty="0">
                <a:solidFill>
                  <a:srgbClr val="FF0000"/>
                </a:solidFill>
                <a:latin typeface="Primary Magic Font" panose="02000503000000000000" pitchFamily="2" charset="0"/>
              </a:rPr>
              <a:t>S</a:t>
            </a:r>
            <a:r>
              <a:rPr lang="en-US" sz="4400" dirty="0">
                <a:latin typeface="Primary Magic Font" panose="02000503000000000000" pitchFamily="2" charset="0"/>
              </a:rPr>
              <a:t>illy </a:t>
            </a:r>
            <a:r>
              <a:rPr lang="en-US" sz="4400" dirty="0">
                <a:solidFill>
                  <a:srgbClr val="FF0000"/>
                </a:solidFill>
                <a:latin typeface="Primary Magic Font" panose="02000503000000000000" pitchFamily="2" charset="0"/>
              </a:rPr>
              <a:t>S</a:t>
            </a:r>
            <a:r>
              <a:rPr lang="en-US" sz="4400" dirty="0">
                <a:latin typeface="Primary Magic Font" panose="02000503000000000000" pitchFamily="2" charset="0"/>
              </a:rPr>
              <a:t>am! Don’t </a:t>
            </a:r>
            <a:r>
              <a:rPr lang="en-US" sz="4400" dirty="0">
                <a:solidFill>
                  <a:srgbClr val="FF0000"/>
                </a:solidFill>
                <a:latin typeface="Primary Magic Font" panose="02000503000000000000" pitchFamily="2" charset="0"/>
              </a:rPr>
              <a:t>s</a:t>
            </a:r>
            <a:r>
              <a:rPr lang="en-US" sz="4400" dirty="0">
                <a:latin typeface="Primary Magic Font" panose="02000503000000000000" pitchFamily="2" charset="0"/>
              </a:rPr>
              <a:t>it on the </a:t>
            </a:r>
            <a:r>
              <a:rPr lang="en-US" sz="4400" dirty="0">
                <a:solidFill>
                  <a:srgbClr val="FF0000"/>
                </a:solidFill>
                <a:latin typeface="Primary Magic Font" panose="02000503000000000000" pitchFamily="2" charset="0"/>
              </a:rPr>
              <a:t>s</a:t>
            </a:r>
            <a:r>
              <a:rPr lang="en-US" sz="4400" dirty="0">
                <a:latin typeface="Primary Magic Font" panose="02000503000000000000" pitchFamily="2" charset="0"/>
              </a:rPr>
              <a:t>and, </a:t>
            </a:r>
            <a:r>
              <a:rPr lang="en-US" sz="4400" dirty="0">
                <a:solidFill>
                  <a:srgbClr val="FF0000"/>
                </a:solidFill>
                <a:latin typeface="Primary Magic Font" panose="02000503000000000000" pitchFamily="2" charset="0"/>
              </a:rPr>
              <a:t>s</a:t>
            </a:r>
            <a:r>
              <a:rPr lang="en-US" sz="4400" dirty="0">
                <a:latin typeface="Primary Magic Font" panose="02000503000000000000" pitchFamily="2" charset="0"/>
              </a:rPr>
              <a:t>it over here in the </a:t>
            </a:r>
            <a:r>
              <a:rPr lang="en-US" sz="4400" dirty="0">
                <a:solidFill>
                  <a:srgbClr val="FF0000"/>
                </a:solidFill>
                <a:latin typeface="Primary Magic Font" panose="02000503000000000000" pitchFamily="2" charset="0"/>
              </a:rPr>
              <a:t>s</a:t>
            </a:r>
            <a:r>
              <a:rPr lang="en-US" sz="4400" dirty="0">
                <a:latin typeface="Primary Magic Font" panose="02000503000000000000" pitchFamily="2" charset="0"/>
              </a:rPr>
              <a:t>un.</a:t>
            </a:r>
            <a:endParaRPr lang="en-GB" sz="4400" dirty="0">
              <a:latin typeface="Primary Magic Font" panose="02000503000000000000" pitchFamily="2" charset="0"/>
            </a:endParaRPr>
          </a:p>
        </p:txBody>
      </p:sp>
      <p:pic>
        <p:nvPicPr>
          <p:cNvPr id="19" name="Picture 18" descr="A beach scene with beach toys and umbrella&#10;&#10;Description automatically generated">
            <a:extLst>
              <a:ext uri="{FF2B5EF4-FFF2-40B4-BE49-F238E27FC236}">
                <a16:creationId xmlns:a16="http://schemas.microsoft.com/office/drawing/2014/main" id="{62B31471-1835-143A-50FD-89346FBED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27" y="323557"/>
            <a:ext cx="4945343" cy="3295608"/>
          </a:xfrm>
          <a:prstGeom prst="rect">
            <a:avLst/>
          </a:prstGeom>
        </p:spPr>
      </p:pic>
      <p:pic>
        <p:nvPicPr>
          <p:cNvPr id="15" name="Picture 14" descr="A cartoon of a child sitting on a moon&#10;&#10;Description automatically generated">
            <a:extLst>
              <a:ext uri="{FF2B5EF4-FFF2-40B4-BE49-F238E27FC236}">
                <a16:creationId xmlns:a16="http://schemas.microsoft.com/office/drawing/2014/main" id="{D30397BC-7AD5-E359-10CD-088665E352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208" b="69850" l="34609" r="65625">
                        <a14:foregroundMark x1="44063" y1="17683" x2="51406" y2="16799"/>
                        <a14:foregroundMark x1="51406" y1="16799" x2="56250" y2="17153"/>
                        <a14:foregroundMark x1="53438" y1="15296" x2="60469" y2="16976"/>
                        <a14:foregroundMark x1="60469" y1="16976" x2="60625" y2="17330"/>
                        <a14:foregroundMark x1="37734" y1="38019" x2="39844" y2="40760"/>
                        <a14:foregroundMark x1="43359" y1="69231" x2="46719" y2="68877"/>
                        <a14:foregroundMark x1="56016" y1="69850" x2="58359" y2="69231"/>
                        <a14:foregroundMark x1="65703" y1="29266" x2="65703" y2="33422"/>
                        <a14:foregroundMark x1="35625" y1="27851" x2="34609" y2="31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475" t="11940" r="31479" b="23980"/>
          <a:stretch/>
        </p:blipFill>
        <p:spPr>
          <a:xfrm>
            <a:off x="4599296" y="1799790"/>
            <a:ext cx="1037230" cy="1629210"/>
          </a:xfrm>
          <a:prstGeom prst="rect">
            <a:avLst/>
          </a:prstGeom>
        </p:spPr>
      </p:pic>
      <p:pic>
        <p:nvPicPr>
          <p:cNvPr id="20" name="Picture 19" descr="A blue button with a white arrow&#10;&#10;Description automatically generated">
            <a:hlinkClick r:id="" action="ppaction://noaction">
              <a:snd r:embed="rId6" name="s story.wav"/>
            </a:hlinkClick>
            <a:extLst>
              <a:ext uri="{FF2B5EF4-FFF2-40B4-BE49-F238E27FC236}">
                <a16:creationId xmlns:a16="http://schemas.microsoft.com/office/drawing/2014/main" id="{EB70FBA9-6B0A-085C-1A5E-5066A73809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0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3789A9AE-CA02-4EC3-44BD-79F9D2F1FBFA}"/>
              </a:ext>
            </a:extLst>
          </p:cNvPr>
          <p:cNvSpPr/>
          <p:nvPr/>
        </p:nvSpPr>
        <p:spPr>
          <a:xfrm>
            <a:off x="888833" y="685919"/>
            <a:ext cx="8266630" cy="4533629"/>
          </a:xfrm>
          <a:prstGeom prst="wedgeEllipseCallout">
            <a:avLst>
              <a:gd name="adj1" fmla="val 45688"/>
              <a:gd name="adj2" fmla="val 4195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FFA813-0398-2BC1-71D4-13207F554494}"/>
              </a:ext>
            </a:extLst>
          </p:cNvPr>
          <p:cNvSpPr/>
          <p:nvPr/>
        </p:nvSpPr>
        <p:spPr>
          <a:xfrm>
            <a:off x="1212116" y="1262182"/>
            <a:ext cx="7416824" cy="36317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11500" b="1" dirty="0">
                <a:ln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imary Magic Font New" panose="02000503000000000000" pitchFamily="2" charset="0"/>
              </a:rPr>
              <a:t>Fantastic work!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F1DBDDE-4315-B53E-4641-C452E853D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>
            <a:off x="7887640" y="3173553"/>
            <a:ext cx="3668419" cy="3644045"/>
          </a:xfrm>
          <a:prstGeom prst="rect">
            <a:avLst/>
          </a:prstGeom>
        </p:spPr>
      </p:pic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3" name="Picture 8" descr="MCj04413610000[1]">
            <a:extLst>
              <a:ext uri="{FF2B5EF4-FFF2-40B4-BE49-F238E27FC236}">
                <a16:creationId xmlns:a16="http://schemas.microsoft.com/office/drawing/2014/main" id="{E1DB5749-92A1-671B-BAAB-386009C2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46" y="4962629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MCj04413610000[1]">
            <a:extLst>
              <a:ext uri="{FF2B5EF4-FFF2-40B4-BE49-F238E27FC236}">
                <a16:creationId xmlns:a16="http://schemas.microsoft.com/office/drawing/2014/main" id="{88CB2AC5-CC91-9A9F-7949-C06A85477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01" y="50712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MCj04413610000[1]">
            <a:extLst>
              <a:ext uri="{FF2B5EF4-FFF2-40B4-BE49-F238E27FC236}">
                <a16:creationId xmlns:a16="http://schemas.microsoft.com/office/drawing/2014/main" id="{1A3FE047-61EE-EF6C-0E18-E85033B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89" y="5308889"/>
            <a:ext cx="5762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MCj04413610000[1]">
            <a:extLst>
              <a:ext uri="{FF2B5EF4-FFF2-40B4-BE49-F238E27FC236}">
                <a16:creationId xmlns:a16="http://schemas.microsoft.com/office/drawing/2014/main" id="{E40F2975-32DB-729F-1F28-345542720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32" y="5813763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Cj04413610000[1]">
            <a:extLst>
              <a:ext uri="{FF2B5EF4-FFF2-40B4-BE49-F238E27FC236}">
                <a16:creationId xmlns:a16="http://schemas.microsoft.com/office/drawing/2014/main" id="{354324EC-2E9F-8E8C-44D7-A38A0E78E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56" y="55047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MCj04413610000[1]">
            <a:extLst>
              <a:ext uri="{FF2B5EF4-FFF2-40B4-BE49-F238E27FC236}">
                <a16:creationId xmlns:a16="http://schemas.microsoft.com/office/drawing/2014/main" id="{B1AD2379-FF4F-49E7-1D8F-6D414BE00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983" y="5178394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MCj04413610000[1]">
            <a:extLst>
              <a:ext uri="{FF2B5EF4-FFF2-40B4-BE49-F238E27FC236}">
                <a16:creationId xmlns:a16="http://schemas.microsoft.com/office/drawing/2014/main" id="{AFBC0A70-C621-6B92-7F83-5A2A4DFA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32" y="28138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MCj04413610000[1]">
            <a:extLst>
              <a:ext uri="{FF2B5EF4-FFF2-40B4-BE49-F238E27FC236}">
                <a16:creationId xmlns:a16="http://schemas.microsoft.com/office/drawing/2014/main" id="{AE829E28-559D-B1F6-6E47-DDF08215F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798" y="138656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MCj04413610000[1]">
            <a:extLst>
              <a:ext uri="{FF2B5EF4-FFF2-40B4-BE49-F238E27FC236}">
                <a16:creationId xmlns:a16="http://schemas.microsoft.com/office/drawing/2014/main" id="{E4DF5013-6B33-43E9-B5DB-4166F596A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58" y="583166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MCj04413610000[1]">
            <a:extLst>
              <a:ext uri="{FF2B5EF4-FFF2-40B4-BE49-F238E27FC236}">
                <a16:creationId xmlns:a16="http://schemas.microsoft.com/office/drawing/2014/main" id="{BB2EFD4A-5B21-33FA-3845-6729AA84E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0" y="4218649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MCj04413610000[1]">
            <a:extLst>
              <a:ext uri="{FF2B5EF4-FFF2-40B4-BE49-F238E27FC236}">
                <a16:creationId xmlns:a16="http://schemas.microsoft.com/office/drawing/2014/main" id="{D7305E00-548C-6307-76ED-682CEF4A9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49" y="218998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MCj04413610000[1]">
            <a:extLst>
              <a:ext uri="{FF2B5EF4-FFF2-40B4-BE49-F238E27FC236}">
                <a16:creationId xmlns:a16="http://schemas.microsoft.com/office/drawing/2014/main" id="{D5A53A95-1673-80E8-C8C9-810A6BCC6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5" y="79526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MCj04413610000[1]">
            <a:extLst>
              <a:ext uri="{FF2B5EF4-FFF2-40B4-BE49-F238E27FC236}">
                <a16:creationId xmlns:a16="http://schemas.microsoft.com/office/drawing/2014/main" id="{C85046D5-09FE-ABE4-8224-CC937059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84" y="11513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MCj04413610000[1]">
            <a:extLst>
              <a:ext uri="{FF2B5EF4-FFF2-40B4-BE49-F238E27FC236}">
                <a16:creationId xmlns:a16="http://schemas.microsoft.com/office/drawing/2014/main" id="{B239143F-F3F7-2606-17F1-F4DD76D4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20" y="144633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 descr="MCj04413610000[1]">
            <a:extLst>
              <a:ext uri="{FF2B5EF4-FFF2-40B4-BE49-F238E27FC236}">
                <a16:creationId xmlns:a16="http://schemas.microsoft.com/office/drawing/2014/main" id="{BD5D523E-6F3C-99FD-7355-5695D501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78" y="5486476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MCj04413610000[1]">
            <a:extLst>
              <a:ext uri="{FF2B5EF4-FFF2-40B4-BE49-F238E27FC236}">
                <a16:creationId xmlns:a16="http://schemas.microsoft.com/office/drawing/2014/main" id="{BB6D1A0B-8D9F-0B8F-6866-D7FFEF87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6" y="5958180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MCj04413610000[1]">
            <a:extLst>
              <a:ext uri="{FF2B5EF4-FFF2-40B4-BE49-F238E27FC236}">
                <a16:creationId xmlns:a16="http://schemas.microsoft.com/office/drawing/2014/main" id="{AB6B694C-084E-87ED-44F7-778755111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32" y="5395394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MCj04413610000[1]">
            <a:extLst>
              <a:ext uri="{FF2B5EF4-FFF2-40B4-BE49-F238E27FC236}">
                <a16:creationId xmlns:a16="http://schemas.microsoft.com/office/drawing/2014/main" id="{9055631A-A36E-8913-B8EF-6EAAE1C1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499" y="2312421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MCj04413610000[1]">
            <a:extLst>
              <a:ext uri="{FF2B5EF4-FFF2-40B4-BE49-F238E27FC236}">
                <a16:creationId xmlns:a16="http://schemas.microsoft.com/office/drawing/2014/main" id="{FEB5EA2B-1D52-0B09-480A-C732A5B84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928" y="499248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" descr="MCj04413610000[1]">
            <a:extLst>
              <a:ext uri="{FF2B5EF4-FFF2-40B4-BE49-F238E27FC236}">
                <a16:creationId xmlns:a16="http://schemas.microsoft.com/office/drawing/2014/main" id="{DE3283FF-B317-8F1B-52F2-C68E7174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46" y="593027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" descr="MCj04413610000[1]">
            <a:extLst>
              <a:ext uri="{FF2B5EF4-FFF2-40B4-BE49-F238E27FC236}">
                <a16:creationId xmlns:a16="http://schemas.microsoft.com/office/drawing/2014/main" id="{9670CD05-576E-992F-DA5F-841BDD1B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076" y="2905235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MCj04413610000[1]">
            <a:extLst>
              <a:ext uri="{FF2B5EF4-FFF2-40B4-BE49-F238E27FC236}">
                <a16:creationId xmlns:a16="http://schemas.microsoft.com/office/drawing/2014/main" id="{A42FCF9F-6486-25E2-46E6-C4C25350D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905" y="160637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MCj04413610000[1]">
            <a:extLst>
              <a:ext uri="{FF2B5EF4-FFF2-40B4-BE49-F238E27FC236}">
                <a16:creationId xmlns:a16="http://schemas.microsoft.com/office/drawing/2014/main" id="{80FA3434-5AC5-2F4B-D9BB-CDA9C6D8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6" y="1894504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MCj04413610000[1]">
            <a:extLst>
              <a:ext uri="{FF2B5EF4-FFF2-40B4-BE49-F238E27FC236}">
                <a16:creationId xmlns:a16="http://schemas.microsoft.com/office/drawing/2014/main" id="{1A7DC1ED-9400-5AEA-74D2-288D5EBE0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13" y="317355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27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fantastic work zac.wav"/>
          </p:stSnd>
        </p:sndAc>
      </p:transition>
    </mc:Choice>
    <mc:Fallback xmlns="">
      <p:transition spd="slow">
        <p:sndAc>
          <p:stSnd>
            <p:snd r:embed="rId7" name="fantastic work zac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/>
          <p:nvPr/>
        </p:nvSpPr>
        <p:spPr>
          <a:xfrm>
            <a:off x="393895" y="344658"/>
            <a:ext cx="11380763" cy="6253089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07C917-01C4-98E0-1345-DA5177924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2" y="57480"/>
            <a:ext cx="12055736" cy="67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278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Welcome to 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Primary Magic Phonics!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Today we are learning…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Primary Magic Font New" panose="02000503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endParaRPr lang="en-GB" sz="1800" kern="100" dirty="0">
              <a:effectLst/>
              <a:latin typeface="Primary Magic Font New" panose="02000503000000000000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4"/>
            <a:ext cx="7849772" cy="5366825"/>
          </a:xfrm>
          <a:prstGeom prst="wedgeEllipseCallout">
            <a:avLst>
              <a:gd name="adj1" fmla="val -53317"/>
              <a:gd name="adj2" fmla="val 2378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5043268" y="573626"/>
            <a:ext cx="5275384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Primary Magic Font" panose="02000503000000000000" pitchFamily="2" charset="0"/>
              </a:rPr>
              <a:t>Welcome to </a:t>
            </a:r>
          </a:p>
          <a:p>
            <a:pPr algn="ctr"/>
            <a:r>
              <a:rPr lang="en-US" sz="3600" b="1" dirty="0">
                <a:solidFill>
                  <a:srgbClr val="9F169F"/>
                </a:solidFill>
                <a:latin typeface="Primary Magic Font" panose="02000503000000000000" pitchFamily="2" charset="0"/>
              </a:rPr>
              <a:t>Primary Magic Phonics</a:t>
            </a:r>
            <a:r>
              <a:rPr lang="en-US" sz="3600" dirty="0">
                <a:latin typeface="Primary Magic Font" panose="02000503000000000000" pitchFamily="2" charset="0"/>
              </a:rPr>
              <a:t>!</a:t>
            </a:r>
          </a:p>
          <a:p>
            <a:pPr algn="ctr"/>
            <a:endParaRPr lang="en-US" sz="1050" dirty="0">
              <a:latin typeface="Primary Magic Font" panose="02000503000000000000" pitchFamily="2" charset="0"/>
            </a:endParaRPr>
          </a:p>
          <a:p>
            <a:pPr algn="ctr"/>
            <a:r>
              <a:rPr lang="en-US" sz="3600" dirty="0">
                <a:latin typeface="Primary Magic Font" panose="02000503000000000000" pitchFamily="2" charset="0"/>
              </a:rPr>
              <a:t>Today we are learning…</a:t>
            </a:r>
          </a:p>
          <a:p>
            <a:pPr algn="ctr"/>
            <a:endParaRPr lang="en-US" sz="400" dirty="0">
              <a:latin typeface="Primary Magic Font New" panose="02000503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FF8C8-16FF-697D-34DA-265A3EBDA015}"/>
              </a:ext>
            </a:extLst>
          </p:cNvPr>
          <p:cNvSpPr txBox="1"/>
          <p:nvPr/>
        </p:nvSpPr>
        <p:spPr>
          <a:xfrm>
            <a:off x="6086219" y="1994970"/>
            <a:ext cx="318948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>
                <a:solidFill>
                  <a:srgbClr val="0070C0"/>
                </a:solidFill>
                <a:latin typeface="Primary Magic Font New" panose="02000503000000000000" pitchFamily="2" charset="0"/>
              </a:rPr>
              <a:t>s</a:t>
            </a:r>
            <a:endParaRPr lang="en-GB" sz="19900" b="1" dirty="0">
              <a:solidFill>
                <a:srgbClr val="0070C0"/>
              </a:solidFill>
              <a:latin typeface="Primary Magic Font New" panose="020005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307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1" y="2113189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5"/>
            <a:ext cx="7849772" cy="4150809"/>
          </a:xfrm>
          <a:prstGeom prst="wedgeEllipseCallout">
            <a:avLst>
              <a:gd name="adj1" fmla="val -52326"/>
              <a:gd name="adj2" fmla="val 4228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4610318" y="928635"/>
            <a:ext cx="639939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Primary Magic Font" panose="02000503000000000000" pitchFamily="2" charset="0"/>
              </a:rPr>
              <a:t>But first…</a:t>
            </a:r>
          </a:p>
          <a:p>
            <a:pPr algn="ctr"/>
            <a:r>
              <a:rPr lang="en-US" sz="5400" dirty="0">
                <a:latin typeface="Primary Magic Font" panose="02000503000000000000" pitchFamily="2" charset="0"/>
              </a:rPr>
              <a:t>What’s in the box?</a:t>
            </a:r>
          </a:p>
          <a:p>
            <a:pPr algn="ctr"/>
            <a:r>
              <a:rPr lang="en-US" sz="5400" dirty="0">
                <a:latin typeface="Primary Magic Font" panose="02000503000000000000" pitchFamily="2" charset="0"/>
              </a:rPr>
              <a:t>Listen carefully!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0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4" name="Picture 3" descr="A blue button with a white arrow&#10;&#10;Description automatically generated">
            <a:hlinkClick r:id="" action="ppaction://noaction">
              <a:snd r:embed="rId4" name="dog-5-91724.wav"/>
            </a:hlinkClick>
            <a:extLst>
              <a:ext uri="{FF2B5EF4-FFF2-40B4-BE49-F238E27FC236}">
                <a16:creationId xmlns:a16="http://schemas.microsoft.com/office/drawing/2014/main" id="{4501C60F-ECF0-BBEE-C363-19C869017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  <p:pic>
        <p:nvPicPr>
          <p:cNvPr id="9" name="Picture 8" descr="A cartoon of a dog&#10;&#10;Description automatically generated">
            <a:extLst>
              <a:ext uri="{FF2B5EF4-FFF2-40B4-BE49-F238E27FC236}">
                <a16:creationId xmlns:a16="http://schemas.microsoft.com/office/drawing/2014/main" id="{3D93BB12-23CF-4E3A-316D-A414A784FA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21" y="1406337"/>
            <a:ext cx="5845957" cy="4388910"/>
          </a:xfrm>
          <a:prstGeom prst="rect">
            <a:avLst/>
          </a:prstGeom>
        </p:spPr>
      </p:pic>
      <p:pic>
        <p:nvPicPr>
          <p:cNvPr id="6" name="Picture 5" descr="A brown box with a black background&#10;&#10;Description automatically generated">
            <a:extLst>
              <a:ext uri="{FF2B5EF4-FFF2-40B4-BE49-F238E27FC236}">
                <a16:creationId xmlns:a16="http://schemas.microsoft.com/office/drawing/2014/main" id="{16216D41-8DC8-C57B-75EA-DADD8B22F6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05" y="490558"/>
            <a:ext cx="8071255" cy="587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2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2" name="Picture 1" descr="A blue button with a white arrow&#10;&#10;Description automatically generated">
            <a:hlinkClick r:id="" action="ppaction://noaction">
              <a:snd r:embed="rId4" name="car-engine-starting-43705.wav"/>
            </a:hlinkClick>
            <a:extLst>
              <a:ext uri="{FF2B5EF4-FFF2-40B4-BE49-F238E27FC236}">
                <a16:creationId xmlns:a16="http://schemas.microsoft.com/office/drawing/2014/main" id="{84C2C1C6-4AC5-F381-067B-590FEF9196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  <p:pic>
        <p:nvPicPr>
          <p:cNvPr id="8" name="Picture 7" descr="A blue car with a black background&#10;&#10;Description automatically generated">
            <a:extLst>
              <a:ext uri="{FF2B5EF4-FFF2-40B4-BE49-F238E27FC236}">
                <a16:creationId xmlns:a16="http://schemas.microsoft.com/office/drawing/2014/main" id="{07F8BE28-B650-D190-836E-83F69FDFA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51" y="1945219"/>
            <a:ext cx="5988897" cy="3677557"/>
          </a:xfrm>
          <a:prstGeom prst="rect">
            <a:avLst/>
          </a:prstGeom>
        </p:spPr>
      </p:pic>
      <p:pic>
        <p:nvPicPr>
          <p:cNvPr id="4" name="Picture 3" descr="A brown box with a black background&#10;&#10;Description automatically generated">
            <a:extLst>
              <a:ext uri="{FF2B5EF4-FFF2-40B4-BE49-F238E27FC236}">
                <a16:creationId xmlns:a16="http://schemas.microsoft.com/office/drawing/2014/main" id="{C7D815CE-6E06-B143-6F28-A9F9911F2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05" y="490558"/>
            <a:ext cx="8071255" cy="587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3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pic>
        <p:nvPicPr>
          <p:cNvPr id="2" name="Picture 1" descr="A blue button with a white arrow&#10;&#10;Description automatically generated">
            <a:hlinkClick r:id="" action="ppaction://noaction">
              <a:snd r:embed="rId4" name="waves-149581.wav"/>
            </a:hlinkClick>
            <a:extLst>
              <a:ext uri="{FF2B5EF4-FFF2-40B4-BE49-F238E27FC236}">
                <a16:creationId xmlns:a16="http://schemas.microsoft.com/office/drawing/2014/main" id="{7126C178-A5A5-F82D-AEA5-0149125794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  <p:pic>
        <p:nvPicPr>
          <p:cNvPr id="8" name="Picture 7" descr="A beach with shells and starfish&#10;&#10;Description automatically generated">
            <a:extLst>
              <a:ext uri="{FF2B5EF4-FFF2-40B4-BE49-F238E27FC236}">
                <a16:creationId xmlns:a16="http://schemas.microsoft.com/office/drawing/2014/main" id="{50781876-9D22-E485-86FD-BFCE79542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74" y="1296537"/>
            <a:ext cx="5204347" cy="3903260"/>
          </a:xfrm>
          <a:prstGeom prst="rect">
            <a:avLst/>
          </a:prstGeom>
        </p:spPr>
      </p:pic>
      <p:pic>
        <p:nvPicPr>
          <p:cNvPr id="4" name="Picture 3" descr="A brown box with a black background&#10;&#10;Description automatically generated">
            <a:extLst>
              <a:ext uri="{FF2B5EF4-FFF2-40B4-BE49-F238E27FC236}">
                <a16:creationId xmlns:a16="http://schemas.microsoft.com/office/drawing/2014/main" id="{8982BE20-0C23-D5DB-5EE6-1D9D0393F0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05" y="490558"/>
            <a:ext cx="8071255" cy="587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6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BBB43DC6-D894-D0A8-D2FD-A594C8C6D7C3}"/>
              </a:ext>
            </a:extLst>
          </p:cNvPr>
          <p:cNvSpPr/>
          <p:nvPr/>
        </p:nvSpPr>
        <p:spPr>
          <a:xfrm>
            <a:off x="3756074" y="393894"/>
            <a:ext cx="7849772" cy="5816991"/>
          </a:xfrm>
          <a:prstGeom prst="wedgeEllipseCallout">
            <a:avLst>
              <a:gd name="adj1" fmla="val -53890"/>
              <a:gd name="adj2" fmla="val 17165"/>
            </a:avLst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9A0885-DB6E-7C39-903D-C2291544D4AE}"/>
              </a:ext>
            </a:extLst>
          </p:cNvPr>
          <p:cNvSpPr txBox="1"/>
          <p:nvPr/>
        </p:nvSpPr>
        <p:spPr>
          <a:xfrm>
            <a:off x="4530483" y="1348008"/>
            <a:ext cx="63009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" panose="02000503000000000000" pitchFamily="2" charset="0"/>
              </a:rPr>
              <a:t>Now for today’s learning.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" panose="02000503000000000000" pitchFamily="2" charset="0"/>
              </a:rPr>
              <a:t>You will see the </a:t>
            </a:r>
            <a:r>
              <a:rPr lang="en-US" sz="4000" dirty="0">
                <a:solidFill>
                  <a:srgbClr val="00B050"/>
                </a:solidFill>
                <a:latin typeface="Primary Magic Font" panose="02000503000000000000" pitchFamily="2" charset="0"/>
              </a:rPr>
              <a:t>grapheme</a:t>
            </a:r>
            <a:r>
              <a:rPr lang="en-US" sz="4000" dirty="0">
                <a:latin typeface="Primary Magic Font" panose="02000503000000000000" pitchFamily="2" charset="0"/>
              </a:rPr>
              <a:t> and hear the </a:t>
            </a:r>
            <a:r>
              <a:rPr lang="en-US" sz="4000" dirty="0">
                <a:solidFill>
                  <a:srgbClr val="FF0000"/>
                </a:solidFill>
                <a:latin typeface="Primary Magic Font" panose="02000503000000000000" pitchFamily="2" charset="0"/>
              </a:rPr>
              <a:t>phoneme</a:t>
            </a:r>
            <a:r>
              <a:rPr lang="en-US" sz="4000" dirty="0">
                <a:latin typeface="Primary Magic Font" panose="02000503000000000000" pitchFamily="2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Primary Magic Font" panose="02000503000000000000" pitchFamily="2" charset="0"/>
              </a:rPr>
              <a:t>Are you ready?</a:t>
            </a:r>
          </a:p>
          <a:p>
            <a:pPr algn="ctr"/>
            <a:endParaRPr lang="en-US" sz="800" dirty="0">
              <a:latin typeface="Primary Magic Font New" panose="02000503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3C73-DFDA-F281-A9CC-A87EC5176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r="11023"/>
          <a:stretch/>
        </p:blipFill>
        <p:spPr>
          <a:xfrm flipH="1">
            <a:off x="-9379" y="1994970"/>
            <a:ext cx="4895557" cy="4863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32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E61519-9500-B0F6-0703-D7D9287407F0}"/>
              </a:ext>
            </a:extLst>
          </p:cNvPr>
          <p:cNvSpPr txBox="1">
            <a:spLocks noChangeArrowheads="1"/>
          </p:cNvSpPr>
          <p:nvPr/>
        </p:nvSpPr>
        <p:spPr>
          <a:xfrm>
            <a:off x="3334161" y="4189779"/>
            <a:ext cx="5523675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2100" dirty="0">
                <a:latin typeface="Primary Magic Font New" panose="02000503000000000000" pitchFamily="2" charset="0"/>
              </a:rPr>
              <a:t>s</a:t>
            </a:r>
            <a:endParaRPr lang="en-GB" altLang="en-US" sz="52100" dirty="0">
              <a:latin typeface="Primary Magic Font New" panose="02000503000000000000" pitchFamily="2" charset="0"/>
            </a:endParaRPr>
          </a:p>
        </p:txBody>
      </p:sp>
      <p:pic>
        <p:nvPicPr>
          <p:cNvPr id="14" name="Picture 13" descr="A blue button with a white arrow&#10;&#10;Description automatically generated">
            <a:hlinkClick r:id="" action="ppaction://noaction">
              <a:snd r:embed="rId2" name="s.wav"/>
            </a:hlinkClick>
            <a:extLst>
              <a:ext uri="{FF2B5EF4-FFF2-40B4-BE49-F238E27FC236}">
                <a16:creationId xmlns:a16="http://schemas.microsoft.com/office/drawing/2014/main" id="{4090A88D-7BDC-B66F-69BA-269B47EA3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254" y="5404514"/>
            <a:ext cx="703997" cy="7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5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7F05BC-7E18-3BCC-04C9-6613D72CBE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501" y="175846"/>
            <a:ext cx="11844997" cy="6506308"/>
          </a:xfrm>
          <a:prstGeom prst="roundRect">
            <a:avLst/>
          </a:prstGeom>
          <a:solidFill>
            <a:srgbClr val="FFFF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urple text with yellow stars&#10;&#10;Description automatically generated">
            <a:extLst>
              <a:ext uri="{FF2B5EF4-FFF2-40B4-BE49-F238E27FC236}">
                <a16:creationId xmlns:a16="http://schemas.microsoft.com/office/drawing/2014/main" id="{28660044-3A1C-598D-0946-16502330B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32" y="6210886"/>
            <a:ext cx="1004868" cy="647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633C6A-F7A1-0608-618E-045C39B60F41}"/>
              </a:ext>
            </a:extLst>
          </p:cNvPr>
          <p:cNvSpPr txBox="1"/>
          <p:nvPr/>
        </p:nvSpPr>
        <p:spPr>
          <a:xfrm>
            <a:off x="2311021" y="383711"/>
            <a:ext cx="7424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rimary Magic Font" panose="02000503000000000000" pitchFamily="2" charset="0"/>
              </a:rPr>
              <a:t>Click on the picture that begins with</a:t>
            </a:r>
          </a:p>
        </p:txBody>
      </p:sp>
      <p:pic>
        <p:nvPicPr>
          <p:cNvPr id="6" name="Picture 5" descr="A red ant with black background&#10;&#10;Description automatically generated">
            <a:extLst>
              <a:ext uri="{FF2B5EF4-FFF2-40B4-BE49-F238E27FC236}">
                <a16:creationId xmlns:a16="http://schemas.microsoft.com/office/drawing/2014/main" id="{A5094341-B06B-EE74-F269-A439B37C84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06" y="1549769"/>
            <a:ext cx="2568394" cy="1854059"/>
          </a:xfrm>
          <a:prstGeom prst="rect">
            <a:avLst/>
          </a:prstGeom>
        </p:spPr>
      </p:pic>
      <p:pic>
        <p:nvPicPr>
          <p:cNvPr id="9" name="Picture 8" descr="A silver trash can with a lid&#10;&#10;Description automatically generated">
            <a:extLst>
              <a:ext uri="{FF2B5EF4-FFF2-40B4-BE49-F238E27FC236}">
                <a16:creationId xmlns:a16="http://schemas.microsoft.com/office/drawing/2014/main" id="{50C07F43-E807-988E-A45D-C180365D0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006" y="1574941"/>
            <a:ext cx="1781635" cy="1854059"/>
          </a:xfrm>
          <a:prstGeom prst="rect">
            <a:avLst/>
          </a:prstGeom>
        </p:spPr>
      </p:pic>
      <p:pic>
        <p:nvPicPr>
          <p:cNvPr id="11" name="Picture 10" descr="A cartoon of a fish&#10;&#10;Description automatically generated">
            <a:extLst>
              <a:ext uri="{FF2B5EF4-FFF2-40B4-BE49-F238E27FC236}">
                <a16:creationId xmlns:a16="http://schemas.microsoft.com/office/drawing/2014/main" id="{6DD03E4F-0CE7-1357-AFE7-0D338A12BB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56" y="4115961"/>
            <a:ext cx="3181228" cy="1854059"/>
          </a:xfrm>
          <a:prstGeom prst="rect">
            <a:avLst/>
          </a:prstGeom>
        </p:spPr>
      </p:pic>
      <p:pic>
        <p:nvPicPr>
          <p:cNvPr id="13" name="Picture 12" descr="A yellow sun with a smile&#10;&#10;Description automatically generated">
            <a:extLst>
              <a:ext uri="{FF2B5EF4-FFF2-40B4-BE49-F238E27FC236}">
                <a16:creationId xmlns:a16="http://schemas.microsoft.com/office/drawing/2014/main" id="{E9B2A7CA-211C-5BCE-12CD-4C6BAA94BA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139" y="3989309"/>
            <a:ext cx="2680247" cy="2280304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2A0F99B7-6798-29E1-6C19-9381E68CD32D}"/>
              </a:ext>
            </a:extLst>
          </p:cNvPr>
          <p:cNvSpPr txBox="1">
            <a:spLocks noChangeArrowheads="1"/>
          </p:cNvSpPr>
          <p:nvPr/>
        </p:nvSpPr>
        <p:spPr>
          <a:xfrm>
            <a:off x="3334161" y="1896956"/>
            <a:ext cx="5523675" cy="2492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0200" dirty="0">
                <a:latin typeface="Primary Magic Font New" panose="02000503000000000000" pitchFamily="2" charset="0"/>
              </a:rPr>
              <a:t>s</a:t>
            </a:r>
            <a:endParaRPr lang="en-GB" altLang="en-US" sz="30200" dirty="0">
              <a:latin typeface="Primary Magic Font New" panose="02000503000000000000" pitchFamily="2" charset="0"/>
            </a:endParaRPr>
          </a:p>
        </p:txBody>
      </p:sp>
      <p:pic>
        <p:nvPicPr>
          <p:cNvPr id="17" name="Picture 16" descr="A red and green arrows&#10;&#10;Description automatically generated">
            <a:extLst>
              <a:ext uri="{FF2B5EF4-FFF2-40B4-BE49-F238E27FC236}">
                <a16:creationId xmlns:a16="http://schemas.microsoft.com/office/drawing/2014/main" id="{5A8F5A8F-5523-D0BE-AB95-EF1CBF212B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27"/>
          <a:stretch/>
        </p:blipFill>
        <p:spPr>
          <a:xfrm>
            <a:off x="8269006" y="4329979"/>
            <a:ext cx="1620606" cy="1785864"/>
          </a:xfrm>
          <a:prstGeom prst="rect">
            <a:avLst/>
          </a:prstGeom>
        </p:spPr>
      </p:pic>
      <p:pic>
        <p:nvPicPr>
          <p:cNvPr id="18" name="Picture 17" descr="A red and green arrows&#10;&#10;Description automatically generated">
            <a:extLst>
              <a:ext uri="{FF2B5EF4-FFF2-40B4-BE49-F238E27FC236}">
                <a16:creationId xmlns:a16="http://schemas.microsoft.com/office/drawing/2014/main" id="{D199A4C5-FA50-724F-F80D-9BB7E61FC37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>
          <a:xfrm>
            <a:off x="9089761" y="2186323"/>
            <a:ext cx="1296539" cy="1390446"/>
          </a:xfrm>
          <a:prstGeom prst="rect">
            <a:avLst/>
          </a:prstGeom>
        </p:spPr>
      </p:pic>
      <p:pic>
        <p:nvPicPr>
          <p:cNvPr id="19" name="Picture 18" descr="A red and green arrows&#10;&#10;Description automatically generated">
            <a:extLst>
              <a:ext uri="{FF2B5EF4-FFF2-40B4-BE49-F238E27FC236}">
                <a16:creationId xmlns:a16="http://schemas.microsoft.com/office/drawing/2014/main" id="{B84303B5-3F74-8844-8997-427705EB94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>
          <a:xfrm>
            <a:off x="3437488" y="4667497"/>
            <a:ext cx="1296539" cy="1390446"/>
          </a:xfrm>
          <a:prstGeom prst="rect">
            <a:avLst/>
          </a:prstGeom>
        </p:spPr>
      </p:pic>
      <p:pic>
        <p:nvPicPr>
          <p:cNvPr id="20" name="Picture 19" descr="A red and green arrows&#10;&#10;Description automatically generated">
            <a:extLst>
              <a:ext uri="{FF2B5EF4-FFF2-40B4-BE49-F238E27FC236}">
                <a16:creationId xmlns:a16="http://schemas.microsoft.com/office/drawing/2014/main" id="{74F423EA-C11A-1741-A483-0605CBD647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>
          <a:xfrm>
            <a:off x="2892461" y="2016803"/>
            <a:ext cx="1296539" cy="13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8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c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c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ell done (zac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ac try ag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155</Words>
  <Application>Microsoft Office PowerPoint</Application>
  <PresentationFormat>Widescreen</PresentationFormat>
  <Paragraphs>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Primary Magic Font</vt:lpstr>
      <vt:lpstr>Aptos Display</vt:lpstr>
      <vt:lpstr>Arial</vt:lpstr>
      <vt:lpstr>Aptos</vt:lpstr>
      <vt:lpstr>Primary Magic Font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Alexander</dc:creator>
  <cp:lastModifiedBy>Georgina Alexander</cp:lastModifiedBy>
  <cp:revision>15</cp:revision>
  <dcterms:created xsi:type="dcterms:W3CDTF">2024-03-11T14:36:33Z</dcterms:created>
  <dcterms:modified xsi:type="dcterms:W3CDTF">2024-04-25T09:55:26Z</dcterms:modified>
</cp:coreProperties>
</file>