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ppt/media/audio5.wav" ContentType="audio/wav"/>
  <Override PartName="/ppt/media/audio6.wav" ContentType="audio/wav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40" r:id="rId2"/>
    <p:sldId id="275" r:id="rId3"/>
    <p:sldId id="332" r:id="rId4"/>
    <p:sldId id="333" r:id="rId5"/>
    <p:sldId id="468" r:id="rId6"/>
    <p:sldId id="334" r:id="rId7"/>
    <p:sldId id="339" r:id="rId8"/>
    <p:sldId id="470" r:id="rId9"/>
    <p:sldId id="471" r:id="rId10"/>
    <p:sldId id="465" r:id="rId11"/>
    <p:sldId id="273" r:id="rId12"/>
    <p:sldId id="466" r:id="rId13"/>
  </p:sldIdLst>
  <p:sldSz cx="12192000" cy="6858000"/>
  <p:notesSz cx="6858000" cy="9144000"/>
  <p:embeddedFontLst>
    <p:embeddedFont>
      <p:font typeface="Primary Magic Font" panose="02000503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  <a:srgbClr val="5BB9E3"/>
    <a:srgbClr val="2920CD"/>
    <a:srgbClr val="05BABE"/>
    <a:srgbClr val="0066FF"/>
    <a:srgbClr val="9F169F"/>
    <a:srgbClr val="FFFFD9"/>
    <a:srgbClr val="FFFFE5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40C8D-EE04-4B71-A2C5-41458E8D10B2}" v="29" dt="2024-06-03T14:45:12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1DC40C8D-EE04-4B71-A2C5-41458E8D10B2}"/>
    <pc:docChg chg="delSld modSld">
      <pc:chgData name="Georgina Alexander" userId="26b03bdabe4e8a86" providerId="LiveId" clId="{1DC40C8D-EE04-4B71-A2C5-41458E8D10B2}" dt="2024-06-03T16:50:55.781" v="110" actId="1076"/>
      <pc:docMkLst>
        <pc:docMk/>
      </pc:docMkLst>
      <pc:sldChg chg="modTransition">
        <pc:chgData name="Georgina Alexander" userId="26b03bdabe4e8a86" providerId="LiveId" clId="{1DC40C8D-EE04-4B71-A2C5-41458E8D10B2}" dt="2024-06-03T14:32:11.604" v="0"/>
        <pc:sldMkLst>
          <pc:docMk/>
          <pc:sldMk cId="3263332444" sldId="275"/>
        </pc:sldMkLst>
      </pc:sldChg>
      <pc:sldChg chg="modTransition modAnim">
        <pc:chgData name="Georgina Alexander" userId="26b03bdabe4e8a86" providerId="LiveId" clId="{1DC40C8D-EE04-4B71-A2C5-41458E8D10B2}" dt="2024-06-03T14:33:41.081" v="2"/>
        <pc:sldMkLst>
          <pc:docMk/>
          <pc:sldMk cId="2717800586" sldId="332"/>
        </pc:sldMkLst>
      </pc:sldChg>
      <pc:sldChg chg="modTransition modAnim">
        <pc:chgData name="Georgina Alexander" userId="26b03bdabe4e8a86" providerId="LiveId" clId="{1DC40C8D-EE04-4B71-A2C5-41458E8D10B2}" dt="2024-06-03T14:45:12.259" v="93"/>
        <pc:sldMkLst>
          <pc:docMk/>
          <pc:sldMk cId="457794947" sldId="333"/>
        </pc:sldMkLst>
      </pc:sldChg>
      <pc:sldChg chg="modSp mod modTransition modAnim">
        <pc:chgData name="Georgina Alexander" userId="26b03bdabe4e8a86" providerId="LiveId" clId="{1DC40C8D-EE04-4B71-A2C5-41458E8D10B2}" dt="2024-06-03T14:40:09.435" v="21"/>
        <pc:sldMkLst>
          <pc:docMk/>
          <pc:sldMk cId="3108758517" sldId="334"/>
        </pc:sldMkLst>
        <pc:spChg chg="mod">
          <ac:chgData name="Georgina Alexander" userId="26b03bdabe4e8a86" providerId="LiveId" clId="{1DC40C8D-EE04-4B71-A2C5-41458E8D10B2}" dt="2024-06-03T14:39:06.886" v="19" actId="20577"/>
          <ac:spMkLst>
            <pc:docMk/>
            <pc:sldMk cId="3108758517" sldId="334"/>
            <ac:spMk id="10" creationId="{00000000-0000-0000-0000-000000000000}"/>
          </ac:spMkLst>
        </pc:spChg>
      </pc:sldChg>
      <pc:sldChg chg="modTransition modAnim">
        <pc:chgData name="Georgina Alexander" userId="26b03bdabe4e8a86" providerId="LiveId" clId="{1DC40C8D-EE04-4B71-A2C5-41458E8D10B2}" dt="2024-06-03T14:40:54.374" v="23"/>
        <pc:sldMkLst>
          <pc:docMk/>
          <pc:sldMk cId="939731552" sldId="339"/>
        </pc:sldMkLst>
      </pc:sldChg>
      <pc:sldChg chg="modSp mod modTransition">
        <pc:chgData name="Georgina Alexander" userId="26b03bdabe4e8a86" providerId="LiveId" clId="{1DC40C8D-EE04-4B71-A2C5-41458E8D10B2}" dt="2024-06-03T14:44:21.966" v="92"/>
        <pc:sldMkLst>
          <pc:docMk/>
          <pc:sldMk cId="1252081030" sldId="465"/>
        </pc:sldMkLst>
        <pc:spChg chg="mod">
          <ac:chgData name="Georgina Alexander" userId="26b03bdabe4e8a86" providerId="LiveId" clId="{1DC40C8D-EE04-4B71-A2C5-41458E8D10B2}" dt="2024-06-03T14:43:01.169" v="91" actId="20577"/>
          <ac:spMkLst>
            <pc:docMk/>
            <pc:sldMk cId="1252081030" sldId="465"/>
            <ac:spMk id="7" creationId="{D65B4221-C4EA-E67F-ACED-1DD66CA0A233}"/>
          </ac:spMkLst>
        </pc:spChg>
      </pc:sldChg>
      <pc:sldChg chg="modSp mod modTransition modAnim">
        <pc:chgData name="Georgina Alexander" userId="26b03bdabe4e8a86" providerId="LiveId" clId="{1DC40C8D-EE04-4B71-A2C5-41458E8D10B2}" dt="2024-06-03T16:50:55.781" v="110" actId="1076"/>
        <pc:sldMkLst>
          <pc:docMk/>
          <pc:sldMk cId="4002257249" sldId="468"/>
        </pc:sldMkLst>
        <pc:spChg chg="mod">
          <ac:chgData name="Georgina Alexander" userId="26b03bdabe4e8a86" providerId="LiveId" clId="{1DC40C8D-EE04-4B71-A2C5-41458E8D10B2}" dt="2024-06-03T16:50:37.980" v="106" actId="1076"/>
          <ac:spMkLst>
            <pc:docMk/>
            <pc:sldMk cId="4002257249" sldId="468"/>
            <ac:spMk id="4" creationId="{00000000-0000-0000-0000-000000000000}"/>
          </ac:spMkLst>
        </pc:spChg>
        <pc:spChg chg="mod">
          <ac:chgData name="Georgina Alexander" userId="26b03bdabe4e8a86" providerId="LiveId" clId="{1DC40C8D-EE04-4B71-A2C5-41458E8D10B2}" dt="2024-06-03T16:50:55.781" v="110" actId="1076"/>
          <ac:spMkLst>
            <pc:docMk/>
            <pc:sldMk cId="4002257249" sldId="468"/>
            <ac:spMk id="5" creationId="{00000000-0000-0000-0000-000000000000}"/>
          </ac:spMkLst>
        </pc:spChg>
        <pc:spChg chg="mod">
          <ac:chgData name="Georgina Alexander" userId="26b03bdabe4e8a86" providerId="LiveId" clId="{1DC40C8D-EE04-4B71-A2C5-41458E8D10B2}" dt="2024-06-03T16:50:48.077" v="107" actId="1076"/>
          <ac:spMkLst>
            <pc:docMk/>
            <pc:sldMk cId="4002257249" sldId="468"/>
            <ac:spMk id="6" creationId="{00000000-0000-0000-0000-000000000000}"/>
          </ac:spMkLst>
        </pc:spChg>
      </pc:sldChg>
      <pc:sldChg chg="del modAnim">
        <pc:chgData name="Georgina Alexander" userId="26b03bdabe4e8a86" providerId="LiveId" clId="{1DC40C8D-EE04-4B71-A2C5-41458E8D10B2}" dt="2024-06-03T14:46:39.831" v="94" actId="2696"/>
        <pc:sldMkLst>
          <pc:docMk/>
          <pc:sldMk cId="3221159369" sldId="469"/>
        </pc:sldMkLst>
      </pc:sldChg>
      <pc:sldChg chg="modTransition modAnim">
        <pc:chgData name="Georgina Alexander" userId="26b03bdabe4e8a86" providerId="LiveId" clId="{1DC40C8D-EE04-4B71-A2C5-41458E8D10B2}" dt="2024-06-03T14:41:35.709" v="25"/>
        <pc:sldMkLst>
          <pc:docMk/>
          <pc:sldMk cId="1498664607" sldId="470"/>
        </pc:sldMkLst>
      </pc:sldChg>
      <pc:sldChg chg="modTransition modAnim">
        <pc:chgData name="Georgina Alexander" userId="26b03bdabe4e8a86" providerId="LiveId" clId="{1DC40C8D-EE04-4B71-A2C5-41458E8D10B2}" dt="2024-06-03T14:42:20.416" v="27"/>
        <pc:sldMkLst>
          <pc:docMk/>
          <pc:sldMk cId="4066071728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imary Magic Font" panose="02000503000000000000" pitchFamily="2" charset="0"/>
              </a:defRPr>
            </a:lvl1pPr>
          </a:lstStyle>
          <a:p>
            <a:fld id="{1DC742CB-892F-4C27-8BC1-D3AD2302E5B1}" type="datetimeFigureOut">
              <a:rPr lang="en-GB" smtClean="0"/>
              <a:pPr/>
              <a:t>03/06/2024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imary Magic Font" panose="02000503000000000000" pitchFamily="2" charset="0"/>
              </a:defRPr>
            </a:lvl1pPr>
          </a:lstStyle>
          <a:p>
            <a:fld id="{6BE2D272-E234-4FB5-ACEC-9D1917084B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rimary Magic Font" panose="02000503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rimary Magic Font" panose="02000503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rimary Magic Font" panose="02000503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rimary Magic Font" panose="02000503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rimary Magic Font" panose="02000503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6DB65C25-398F-4541-803D-6BCBF9136C71}" type="datetimeFigureOut">
              <a:rPr lang="en-GB" smtClean="0"/>
              <a:pPr/>
              <a:t>03/06/2024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D485D360-AB76-4986-8C1C-A232852DA3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magic.co.uk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imarymagic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6.wav"/><Relationship Id="rId4" Type="http://schemas.openxmlformats.org/officeDocument/2006/relationships/audio" Target="../media/audio11.wav"/><Relationship Id="rId9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13.wav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572FA11-3B17-1F8D-3EE5-8F1E91D7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9C7C4-81BC-E368-16B1-FC80EFBDD6C8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5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16821"/>
      </p:ext>
    </p:extLst>
  </p:cSld>
  <p:clrMapOvr>
    <a:masterClrMapping/>
  </p:clrMapOvr>
  <p:transition spd="slow">
    <p:sndAc>
      <p:stSnd>
        <p:snd r:embed="rId2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280B6C-2C00-7A6E-86C6-C7E142E1385B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804" y="2332467"/>
            <a:ext cx="61256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>
              <a:latin typeface="Primary Magic Font" panose="020005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big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small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pink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imary Magic Font" panose="02000503000000000000" pitchFamily="2" charset="0"/>
              </a:rPr>
              <a:t>silly</a:t>
            </a:r>
          </a:p>
        </p:txBody>
      </p:sp>
      <p:pic>
        <p:nvPicPr>
          <p:cNvPr id="4" name="Picture 3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CB3C4089-594B-2DC0-8D75-E08C628A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8E6557-C2EF-17C3-1893-0AD00C77E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 flipH="1">
            <a:off x="173501" y="2355938"/>
            <a:ext cx="4026784" cy="46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CC1A74D-C1F3-6E7E-E7EF-619A74452929}"/>
              </a:ext>
            </a:extLst>
          </p:cNvPr>
          <p:cNvSpPr/>
          <p:nvPr/>
        </p:nvSpPr>
        <p:spPr>
          <a:xfrm>
            <a:off x="4066831" y="312325"/>
            <a:ext cx="7849772" cy="2594650"/>
          </a:xfrm>
          <a:prstGeom prst="wedgeEllipseCallout">
            <a:avLst>
              <a:gd name="adj1" fmla="val -59413"/>
              <a:gd name="adj2" fmla="val 6694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B4221-C4EA-E67F-ACED-1DD66CA0A233}"/>
              </a:ext>
            </a:extLst>
          </p:cNvPr>
          <p:cNvSpPr txBox="1"/>
          <p:nvPr/>
        </p:nvSpPr>
        <p:spPr>
          <a:xfrm>
            <a:off x="5069540" y="640154"/>
            <a:ext cx="5844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imary Magic Font" panose="02000503000000000000" pitchFamily="2" charset="0"/>
              </a:rPr>
              <a:t>Can you think of a noun that these words can describe?</a:t>
            </a:r>
          </a:p>
        </p:txBody>
      </p:sp>
    </p:spTree>
    <p:extLst>
      <p:ext uri="{BB962C8B-B14F-4D97-AF65-F5344CB8AC3E}">
        <p14:creationId xmlns:p14="http://schemas.microsoft.com/office/powerpoint/2010/main" val="12520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ords describe noun.wav"/>
          </p:stSnd>
        </p:sndAc>
      </p:transition>
    </mc:Choice>
    <mc:Fallback xmlns="">
      <p:transition spd="slow">
        <p:sndAc>
          <p:stSnd>
            <p:snd r:embed="rId5" name="Ben words describe nou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24108" y="2146128"/>
            <a:ext cx="74168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Well done!</a:t>
            </a:r>
          </a:p>
        </p:txBody>
      </p:sp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A022401-583B-4C05-8F69-1BC3B12B7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>
            <a:off x="8210938" y="2981613"/>
            <a:ext cx="3687341" cy="42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>
        <p:sndAc>
          <p:stSnd>
            <p:snd r:embed="rId2" name="Ben well done.wav"/>
          </p:stSnd>
        </p:sndAc>
      </p:transition>
    </mc:Choice>
    <mc:Fallback xmlns="">
      <p:transition spd="slow" advClick="0" advTm="2500">
        <p:sndAc>
          <p:stSnd>
            <p:snd r:embed="rId7" name="Ben well don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DFC023-D8A8-181E-A1EB-66F3C636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8C2057-FC86-58ED-414B-7538DB0D426A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4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327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6AA4F4-0149-C3ED-D9B5-A12A4F2BA791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0"/>
          <a:stretch/>
        </p:blipFill>
        <p:spPr bwMode="auto">
          <a:xfrm>
            <a:off x="7991714" y="2511188"/>
            <a:ext cx="4026784" cy="46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688E3E84-B3F9-6E11-B5FF-D83AFEA0A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48FA274-5201-F5B9-CEF3-1622ED0D922E}"/>
              </a:ext>
            </a:extLst>
          </p:cNvPr>
          <p:cNvSpPr/>
          <p:nvPr/>
        </p:nvSpPr>
        <p:spPr>
          <a:xfrm>
            <a:off x="556129" y="308169"/>
            <a:ext cx="7849772" cy="5366825"/>
          </a:xfrm>
          <a:prstGeom prst="wedgeEllipseCallout">
            <a:avLst>
              <a:gd name="adj1" fmla="val 55162"/>
              <a:gd name="adj2" fmla="val 245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F8063-7CA2-C1E4-7F05-8CC846C1B0D2}"/>
              </a:ext>
            </a:extLst>
          </p:cNvPr>
          <p:cNvSpPr txBox="1"/>
          <p:nvPr/>
        </p:nvSpPr>
        <p:spPr>
          <a:xfrm>
            <a:off x="1282649" y="841500"/>
            <a:ext cx="657066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Primary Magic Grammar</a:t>
            </a:r>
            <a:r>
              <a:rPr lang="en-US" sz="44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BF2BE-F37F-5B0E-5DBF-95E15E2A4F4C}"/>
              </a:ext>
            </a:extLst>
          </p:cNvPr>
          <p:cNvSpPr txBox="1"/>
          <p:nvPr/>
        </p:nvSpPr>
        <p:spPr>
          <a:xfrm>
            <a:off x="1686233" y="2190091"/>
            <a:ext cx="5678413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Today we are learning about </a:t>
            </a:r>
            <a:r>
              <a:rPr lang="en-US" sz="5400" dirty="0">
                <a:solidFill>
                  <a:srgbClr val="00B050"/>
                </a:solidFill>
                <a:latin typeface="Primary Magic Font" panose="02000503000000000000" pitchFamily="2" charset="0"/>
              </a:rPr>
              <a:t>nouns</a:t>
            </a:r>
            <a:r>
              <a:rPr lang="en-US" sz="5400" dirty="0">
                <a:latin typeface="Primary Magic Font" panose="02000503000000000000" pitchFamily="2" charset="0"/>
              </a:rPr>
              <a:t>.</a:t>
            </a: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grammar LO.wav"/>
          </p:stSnd>
        </p:sndAc>
      </p:transition>
    </mc:Choice>
    <mc:Fallback xmlns="">
      <p:transition spd="slow">
        <p:sndAc>
          <p:stSnd>
            <p:snd r:embed="rId5" name="Ben grammar LO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BFB19A-1634-F58F-CD4D-24D433B6667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424" y="344390"/>
            <a:ext cx="8185150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6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this?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6223" y="1341364"/>
            <a:ext cx="3379654" cy="37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0881" y="530120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A 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881" y="530120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A </a:t>
            </a:r>
            <a:r>
              <a:rPr lang="en-GB" sz="6000" u="sng" dirty="0">
                <a:latin typeface="Primary Magic Font" panose="02000503000000000000" pitchFamily="2" charset="0"/>
              </a:rPr>
              <a:t>hat</a:t>
            </a:r>
            <a:r>
              <a:rPr lang="en-GB" sz="6000" dirty="0">
                <a:latin typeface="Primary Magic Font" panose="02000503000000000000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0080" y="4377875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20326693">
            <a:off x="7073809" y="5102727"/>
            <a:ext cx="122413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at is this.wav"/>
          </p:stSnd>
        </p:sndAc>
      </p:transition>
    </mc:Choice>
    <mc:Fallback xmlns="">
      <p:transition spd="slow">
        <p:sndAc>
          <p:stSnd>
            <p:snd r:embed="rId8" name="Ben what is thi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this is no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3" grpId="0"/>
      <p:bldP spid="3" grpId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F4811-92C3-BD43-53DB-0B76D08224C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989" y="5277045"/>
            <a:ext cx="487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Some gloves.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4988" y="5288196"/>
            <a:ext cx="49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Some </a:t>
            </a:r>
            <a:r>
              <a:rPr lang="en-GB" sz="6000" u="sng" dirty="0">
                <a:latin typeface="Primary Magic Font" panose="02000503000000000000" pitchFamily="2" charset="0"/>
              </a:rPr>
              <a:t>gloves</a:t>
            </a:r>
            <a:r>
              <a:rPr lang="en-GB" sz="6000" dirty="0">
                <a:latin typeface="Primary Magic Font" panose="02000503000000000000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37013" y="3573016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18511774">
            <a:off x="8020119" y="4743445"/>
            <a:ext cx="122413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8BC4E6-3DB2-4082-45CD-E8379AF3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4" y="287141"/>
            <a:ext cx="8185150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6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this?</a:t>
            </a:r>
          </a:p>
        </p:txBody>
      </p:sp>
      <p:pic>
        <p:nvPicPr>
          <p:cNvPr id="13" name="Picture 12" descr="A pair of red and purple gloves&#10;&#10;Description automatically generated">
            <a:extLst>
              <a:ext uri="{FF2B5EF4-FFF2-40B4-BE49-F238E27FC236}">
                <a16:creationId xmlns:a16="http://schemas.microsoft.com/office/drawing/2014/main" id="{4A635322-93ED-8234-5BF7-A526FF7F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85" y="1438759"/>
            <a:ext cx="3896531" cy="39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at is this.wav"/>
          </p:stSnd>
        </p:sndAc>
      </p:transition>
    </mc:Choice>
    <mc:Fallback xmlns="">
      <p:transition spd="slow">
        <p:sndAc>
          <p:stSnd>
            <p:snd r:embed="rId8" name="Ben what is thi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this is no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3" grpId="0"/>
      <p:bldP spid="3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F4811-92C3-BD43-53DB-0B76D08224C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073" y="5177759"/>
            <a:ext cx="487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A cat.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4073" y="5177759"/>
            <a:ext cx="49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A </a:t>
            </a:r>
            <a:r>
              <a:rPr lang="en-GB" sz="6000" u="sng" dirty="0">
                <a:latin typeface="Primary Magic Font" panose="02000503000000000000" pitchFamily="2" charset="0"/>
              </a:rPr>
              <a:t>cat</a:t>
            </a:r>
            <a:r>
              <a:rPr lang="en-GB" sz="6000" dirty="0">
                <a:latin typeface="Primary Magic Font" panose="02000503000000000000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8520" y="3890152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19344316">
            <a:off x="7090122" y="4816689"/>
            <a:ext cx="122413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8BC4E6-3DB2-4082-45CD-E8379AF3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4" y="313181"/>
            <a:ext cx="8185150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7200" dirty="0">
                <a:solidFill>
                  <a:srgbClr val="FF0000"/>
                </a:solidFill>
                <a:latin typeface="Primary Magic Font" panose="02000503000000000000" pitchFamily="2" charset="0"/>
              </a:rPr>
              <a:t>What is this?</a:t>
            </a:r>
          </a:p>
        </p:txBody>
      </p:sp>
      <p:pic>
        <p:nvPicPr>
          <p:cNvPr id="7" name="Picture 6" descr="A cartoon of a cat&#10;&#10;Description automatically generated">
            <a:extLst>
              <a:ext uri="{FF2B5EF4-FFF2-40B4-BE49-F238E27FC236}">
                <a16:creationId xmlns:a16="http://schemas.microsoft.com/office/drawing/2014/main" id="{692F9B72-23E3-8F4C-4C7A-3302FBBC5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09" y="1897845"/>
            <a:ext cx="2450095" cy="30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at is this.wav"/>
          </p:stSnd>
        </p:sndAc>
      </p:transition>
    </mc:Choice>
    <mc:Fallback xmlns="">
      <p:transition spd="slow">
        <p:sndAc>
          <p:stSnd>
            <p:snd r:embed="rId7" name="Ben what is thi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n this is no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3" grpId="0"/>
      <p:bldP spid="3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273BAB-F57C-FAD3-367F-4E190728C06B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330" y="4437113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Primary Magic Font" panose="02000503000000000000" pitchFamily="2" charset="0"/>
              </a:rPr>
              <a:t>The cat sat on the mat.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2108" y="4440862"/>
            <a:ext cx="1816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8731" y="5552042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3578000">
            <a:off x="3865362" y="5475549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7096524">
            <a:off x="8914456" y="4033853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6416" y="3084361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1269" y="4440862"/>
            <a:ext cx="2071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____</a:t>
            </a:r>
          </a:p>
        </p:txBody>
      </p:sp>
      <p:pic>
        <p:nvPicPr>
          <p:cNvPr id="16" name="Picture 15" descr="A brown circular object with a white line&#10;&#10;Description automatically generated">
            <a:extLst>
              <a:ext uri="{FF2B5EF4-FFF2-40B4-BE49-F238E27FC236}">
                <a16:creationId xmlns:a16="http://schemas.microsoft.com/office/drawing/2014/main" id="{446A5709-EF39-0BAC-F8E6-4A5A51098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6" y="2565106"/>
            <a:ext cx="4491712" cy="2245856"/>
          </a:xfrm>
          <a:prstGeom prst="rect">
            <a:avLst/>
          </a:prstGeom>
        </p:spPr>
      </p:pic>
      <p:pic>
        <p:nvPicPr>
          <p:cNvPr id="12" name="Picture 11" descr="A cartoon of a cat&#10;&#10;Description automatically generated">
            <a:extLst>
              <a:ext uri="{FF2B5EF4-FFF2-40B4-BE49-F238E27FC236}">
                <a16:creationId xmlns:a16="http://schemas.microsoft.com/office/drawing/2014/main" id="{C312705E-08B3-4512-FBBB-D3DAB70EB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43" y="1532896"/>
            <a:ext cx="1668797" cy="208803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7EDF64-1F6A-E3A8-F2E4-4D86BFB8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Which words are nouns?</a:t>
            </a:r>
          </a:p>
        </p:txBody>
      </p:sp>
    </p:spTree>
    <p:extLst>
      <p:ext uri="{BB962C8B-B14F-4D97-AF65-F5344CB8AC3E}">
        <p14:creationId xmlns:p14="http://schemas.microsoft.com/office/powerpoint/2010/main" val="31087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ich words are nouns.wav"/>
          </p:stSnd>
        </p:sndAc>
      </p:transition>
    </mc:Choice>
    <mc:Fallback xmlns="">
      <p:transition spd="slow">
        <p:sndAc>
          <p:stSnd>
            <p:snd r:embed="rId9" name="Ben which words are noun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n thats 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3" grpId="1"/>
      <p:bldP spid="5" grpId="0" animBg="1"/>
      <p:bldP spid="8" grpId="0" animBg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560BC-6761-CD91-EF1F-3A02DBE60E5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640" y="4520519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Primary Magic Font" panose="02000503000000000000" pitchFamily="2" charset="0"/>
              </a:rPr>
              <a:t>The dog chased the 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4139" y="4474352"/>
            <a:ext cx="1816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8731" y="5552042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3578000">
            <a:off x="3865362" y="5475549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7096524">
            <a:off x="8914456" y="4033853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3886" y="3112441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2238" y="4481362"/>
            <a:ext cx="1816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</a:t>
            </a:r>
          </a:p>
        </p:txBody>
      </p:sp>
      <p:pic>
        <p:nvPicPr>
          <p:cNvPr id="12" name="Picture 11" descr="A yellow tennis ball with a black background&#10;&#10;Description automatically generated">
            <a:extLst>
              <a:ext uri="{FF2B5EF4-FFF2-40B4-BE49-F238E27FC236}">
                <a16:creationId xmlns:a16="http://schemas.microsoft.com/office/drawing/2014/main" id="{EA31FC32-0E8B-3EDC-5F3D-2EC034701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2" y="3240717"/>
            <a:ext cx="892518" cy="892518"/>
          </a:xfrm>
          <a:prstGeom prst="rect">
            <a:avLst/>
          </a:prstGeom>
        </p:spPr>
      </p:pic>
      <p:pic>
        <p:nvPicPr>
          <p:cNvPr id="14" name="Picture 13" descr="A white dog with red collar&#10;&#10;Description automatically generated">
            <a:extLst>
              <a:ext uri="{FF2B5EF4-FFF2-40B4-BE49-F238E27FC236}">
                <a16:creationId xmlns:a16="http://schemas.microsoft.com/office/drawing/2014/main" id="{7D501ABA-B9FA-9C3C-A231-FC620D381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9503" y="1414151"/>
            <a:ext cx="5154148" cy="299584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5D0E1C3-0090-D3EF-B683-5B59CB49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Which words are nouns?</a:t>
            </a:r>
          </a:p>
        </p:txBody>
      </p:sp>
    </p:spTree>
    <p:extLst>
      <p:ext uri="{BB962C8B-B14F-4D97-AF65-F5344CB8AC3E}">
        <p14:creationId xmlns:p14="http://schemas.microsoft.com/office/powerpoint/2010/main" val="9397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ich words are nouns.wav"/>
          </p:stSnd>
        </p:sndAc>
      </p:transition>
    </mc:Choice>
    <mc:Fallback xmlns="">
      <p:transition spd="slow">
        <p:sndAc>
          <p:stSnd>
            <p:snd r:embed="rId9" name="Ben which words are noun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2 -0.00023 L -0.00122 -0.07237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n well d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super w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3" grpId="1"/>
      <p:bldP spid="5" grpId="0" animBg="1"/>
      <p:bldP spid="8" grpId="0" animBg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560BC-6761-CD91-EF1F-3A02DBE60E5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096" y="4494112"/>
            <a:ext cx="934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Primary Magic Font" panose="02000503000000000000" pitchFamily="2" charset="0"/>
              </a:rPr>
              <a:t>The children went to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8008" y="4418065"/>
            <a:ext cx="2739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8731" y="5552042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3578000">
            <a:off x="3865362" y="5475549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7096524">
            <a:off x="8914456" y="4033853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9045" y="3100974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2412" y="4494112"/>
            <a:ext cx="2207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_____</a:t>
            </a:r>
          </a:p>
        </p:txBody>
      </p:sp>
      <p:pic>
        <p:nvPicPr>
          <p:cNvPr id="11" name="Picture 10" descr="A school building with a sign&#10;&#10;Description automatically generated">
            <a:extLst>
              <a:ext uri="{FF2B5EF4-FFF2-40B4-BE49-F238E27FC236}">
                <a16:creationId xmlns:a16="http://schemas.microsoft.com/office/drawing/2014/main" id="{6032C3B7-3400-708B-322C-4194ACF74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22" y="1464876"/>
            <a:ext cx="5216123" cy="2673263"/>
          </a:xfrm>
          <a:prstGeom prst="rect">
            <a:avLst/>
          </a:prstGeom>
        </p:spPr>
      </p:pic>
      <p:pic>
        <p:nvPicPr>
          <p:cNvPr id="13" name="Picture 12" descr="A cartoon of kids holding hands&#10;&#10;Description automatically generated">
            <a:extLst>
              <a:ext uri="{FF2B5EF4-FFF2-40B4-BE49-F238E27FC236}">
                <a16:creationId xmlns:a16="http://schemas.microsoft.com/office/drawing/2014/main" id="{85E6691D-3DE6-17BB-80DB-9DF5308BB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8" y="2677953"/>
            <a:ext cx="2633483" cy="176937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DE81A6-345C-1A74-64F7-69382707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Which words are nouns?</a:t>
            </a:r>
          </a:p>
        </p:txBody>
      </p:sp>
    </p:spTree>
    <p:extLst>
      <p:ext uri="{BB962C8B-B14F-4D97-AF65-F5344CB8AC3E}">
        <p14:creationId xmlns:p14="http://schemas.microsoft.com/office/powerpoint/2010/main" val="14986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ich words are nouns.wav"/>
          </p:stSnd>
        </p:sndAc>
      </p:transition>
    </mc:Choice>
    <mc:Fallback xmlns="">
      <p:transition spd="slow">
        <p:sndAc>
          <p:stSnd>
            <p:snd r:embed="rId9" name="Ben which words are noun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2 -0.00023 L -0.00122 -0.07237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n 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well d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3" grpId="1"/>
      <p:bldP spid="5" grpId="0" animBg="1"/>
      <p:bldP spid="8" grpId="0" animBg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560BC-6761-CD91-EF1F-3A02DBE60E53}"/>
              </a:ext>
            </a:extLst>
          </p:cNvPr>
          <p:cNvSpPr/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225" y="4427523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Primary Magic Font" panose="02000503000000000000" pitchFamily="2" charset="0"/>
              </a:rPr>
              <a:t>The boy read a 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8133" y="4427523"/>
            <a:ext cx="1816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4935" y="5601005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5" name="Left Arrow 4"/>
          <p:cNvSpPr/>
          <p:nvPr/>
        </p:nvSpPr>
        <p:spPr>
          <a:xfrm rot="3578000">
            <a:off x="4743398" y="5380974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7096524">
            <a:off x="8575627" y="4016151"/>
            <a:ext cx="694046" cy="50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6104" y="2937718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mary Magic Font" panose="02000503000000000000" pitchFamily="2" charset="0"/>
              </a:rPr>
              <a:t>Noun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7118" y="4435784"/>
            <a:ext cx="214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FDE08-1903-17EE-DFDD-7D309A53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5" y="205333"/>
            <a:ext cx="11153018" cy="1052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FF0000"/>
                </a:solidFill>
                <a:latin typeface="Primary Magic Font" panose="02000503000000000000" pitchFamily="2" charset="0"/>
              </a:rPr>
              <a:t>Which words are nouns?</a:t>
            </a:r>
          </a:p>
        </p:txBody>
      </p:sp>
      <p:pic>
        <p:nvPicPr>
          <p:cNvPr id="12" name="Picture 11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B2E6A665-E504-F6D4-140A-B836FBED9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06" y="1374540"/>
            <a:ext cx="1487037" cy="29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n which words are nouns.wav"/>
          </p:stSnd>
        </p:sndAc>
      </p:transition>
    </mc:Choice>
    <mc:Fallback xmlns="">
      <p:transition spd="slow">
        <p:sndAc>
          <p:stSnd>
            <p:snd r:embed="rId8" name="Ben which words are noun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2 -0.00023 L -0.00122 -0.07237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n thats 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n fantas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3" grpId="1"/>
      <p:bldP spid="5" grpId="0" animBg="1"/>
      <p:bldP spid="8" grpId="0" animBg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249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Primary Magic Font</vt:lpstr>
      <vt:lpstr>Aptos Display</vt:lpstr>
      <vt:lpstr>Arial</vt:lpstr>
      <vt:lpstr>Office Theme</vt:lpstr>
      <vt:lpstr>PowerPoint Presentation</vt:lpstr>
      <vt:lpstr>PowerPoint Presentation</vt:lpstr>
      <vt:lpstr>What is this?</vt:lpstr>
      <vt:lpstr>What is this?</vt:lpstr>
      <vt:lpstr>What is this?</vt:lpstr>
      <vt:lpstr>Which words are nouns?</vt:lpstr>
      <vt:lpstr>Which words are nouns?</vt:lpstr>
      <vt:lpstr>Which words are nouns?</vt:lpstr>
      <vt:lpstr>Which words are nouns?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14</cp:revision>
  <dcterms:created xsi:type="dcterms:W3CDTF">2024-03-11T14:36:33Z</dcterms:created>
  <dcterms:modified xsi:type="dcterms:W3CDTF">2024-06-03T16:50:58Z</dcterms:modified>
</cp:coreProperties>
</file>