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396" r:id="rId5"/>
    <p:sldId id="393" r:id="rId6"/>
    <p:sldId id="395" r:id="rId7"/>
    <p:sldId id="404" r:id="rId8"/>
    <p:sldId id="403" r:id="rId9"/>
    <p:sldId id="399" r:id="rId10"/>
    <p:sldId id="293" r:id="rId11"/>
    <p:sldId id="259" r:id="rId12"/>
    <p:sldId id="366" r:id="rId13"/>
    <p:sldId id="383" r:id="rId14"/>
    <p:sldId id="369" r:id="rId15"/>
    <p:sldId id="371" r:id="rId16"/>
    <p:sldId id="370" r:id="rId17"/>
    <p:sldId id="372" r:id="rId18"/>
    <p:sldId id="298" r:id="rId19"/>
    <p:sldId id="261" r:id="rId20"/>
    <p:sldId id="262" r:id="rId21"/>
    <p:sldId id="381" r:id="rId22"/>
    <p:sldId id="362" r:id="rId23"/>
    <p:sldId id="382" r:id="rId24"/>
    <p:sldId id="364" r:id="rId25"/>
    <p:sldId id="299" r:id="rId26"/>
    <p:sldId id="379" r:id="rId27"/>
    <p:sldId id="380" r:id="rId28"/>
    <p:sldId id="357" r:id="rId29"/>
    <p:sldId id="356" r:id="rId30"/>
  </p:sldIdLst>
  <p:sldSz cx="12192000" cy="6858000"/>
  <p:notesSz cx="6858000" cy="9144000"/>
  <p:embeddedFontLst>
    <p:embeddedFont>
      <p:font typeface="Primary Magic Font" panose="02000503000000000000" pitchFamily="2" charset="0"/>
      <p:regular r:id="rId31"/>
    </p:embeddedFont>
    <p:embeddedFont>
      <p:font typeface="Primary Magic Font New" panose="02000503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B6CD1-6266-480B-B2DD-DF50356B9C63}" v="88" dt="2024-05-02T09:50:07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BFFB6CD1-6266-480B-B2DD-DF50356B9C63}"/>
    <pc:docChg chg="custSel delSld modSld">
      <pc:chgData name="Georgina Alexander" userId="26b03bdabe4e8a86" providerId="LiveId" clId="{BFFB6CD1-6266-480B-B2DD-DF50356B9C63}" dt="2024-05-02T09:50:12.634" v="111" actId="1076"/>
      <pc:docMkLst>
        <pc:docMk/>
      </pc:docMkLst>
      <pc:sldChg chg="modSp modAnim">
        <pc:chgData name="Georgina Alexander" userId="26b03bdabe4e8a86" providerId="LiveId" clId="{BFFB6CD1-6266-480B-B2DD-DF50356B9C63}" dt="2024-05-02T09:34:55.917" v="32"/>
        <pc:sldMkLst>
          <pc:docMk/>
          <pc:sldMk cId="2558158729" sldId="261"/>
        </pc:sldMkLst>
        <pc:spChg chg="mod">
          <ac:chgData name="Georgina Alexander" userId="26b03bdabe4e8a86" providerId="LiveId" clId="{BFFB6CD1-6266-480B-B2DD-DF50356B9C63}" dt="2024-05-02T09:31:16.949" v="26" actId="20577"/>
          <ac:spMkLst>
            <pc:docMk/>
            <pc:sldMk cId="2558158729" sldId="261"/>
            <ac:spMk id="2" creationId="{02CEDEA2-54B1-8708-41CD-FB0C072103AE}"/>
          </ac:spMkLst>
        </pc:spChg>
        <pc:spChg chg="mod">
          <ac:chgData name="Georgina Alexander" userId="26b03bdabe4e8a86" providerId="LiveId" clId="{BFFB6CD1-6266-480B-B2DD-DF50356B9C63}" dt="2024-05-02T09:31:20.049" v="28" actId="20577"/>
          <ac:spMkLst>
            <pc:docMk/>
            <pc:sldMk cId="2558158729" sldId="261"/>
            <ac:spMk id="3" creationId="{75CBB521-D581-9EDE-11D4-1DA20446CB09}"/>
          </ac:spMkLst>
        </pc:spChg>
        <pc:picChg chg="mod">
          <ac:chgData name="Georgina Alexander" userId="26b03bdabe4e8a86" providerId="LiveId" clId="{BFFB6CD1-6266-480B-B2DD-DF50356B9C63}" dt="2024-05-02T09:31:33.643" v="29" actId="14826"/>
          <ac:picMkLst>
            <pc:docMk/>
            <pc:sldMk cId="2558158729" sldId="26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BFFB6CD1-6266-480B-B2DD-DF50356B9C63}" dt="2024-05-02T09:36:04.686" v="41"/>
        <pc:sldMkLst>
          <pc:docMk/>
          <pc:sldMk cId="1569438539" sldId="262"/>
        </pc:sldMkLst>
        <pc:spChg chg="mod">
          <ac:chgData name="Georgina Alexander" userId="26b03bdabe4e8a86" providerId="LiveId" clId="{BFFB6CD1-6266-480B-B2DD-DF50356B9C63}" dt="2024-05-02T09:35:23.473" v="34" actId="20577"/>
          <ac:spMkLst>
            <pc:docMk/>
            <pc:sldMk cId="1569438539" sldId="262"/>
            <ac:spMk id="9" creationId="{1B55FEAD-B9CC-7885-30B8-C2227657E0A4}"/>
          </ac:spMkLst>
        </pc:spChg>
        <pc:spChg chg="mod">
          <ac:chgData name="Georgina Alexander" userId="26b03bdabe4e8a86" providerId="LiveId" clId="{BFFB6CD1-6266-480B-B2DD-DF50356B9C63}" dt="2024-05-02T09:35:26.256" v="36" actId="20577"/>
          <ac:spMkLst>
            <pc:docMk/>
            <pc:sldMk cId="1569438539" sldId="262"/>
            <ac:spMk id="10" creationId="{02C9D090-AB7D-6F24-2E08-ACD60B9B76C0}"/>
          </ac:spMkLst>
        </pc:spChg>
        <pc:picChg chg="mod">
          <ac:chgData name="Georgina Alexander" userId="26b03bdabe4e8a86" providerId="LiveId" clId="{BFFB6CD1-6266-480B-B2DD-DF50356B9C63}" dt="2024-05-02T09:35:40.109" v="39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BFFB6CD1-6266-480B-B2DD-DF50356B9C63}" dt="2024-05-02T09:42:33.417" v="66"/>
        <pc:sldMkLst>
          <pc:docMk/>
          <pc:sldMk cId="1046165169" sldId="362"/>
        </pc:sldMkLst>
        <pc:spChg chg="mod">
          <ac:chgData name="Georgina Alexander" userId="26b03bdabe4e8a86" providerId="LiveId" clId="{BFFB6CD1-6266-480B-B2DD-DF50356B9C63}" dt="2024-05-02T09:39:15.603" v="57" actId="20577"/>
          <ac:spMkLst>
            <pc:docMk/>
            <pc:sldMk cId="1046165169" sldId="362"/>
            <ac:spMk id="9" creationId="{1B55FEAD-B9CC-7885-30B8-C2227657E0A4}"/>
          </ac:spMkLst>
        </pc:spChg>
        <pc:spChg chg="mod">
          <ac:chgData name="Georgina Alexander" userId="26b03bdabe4e8a86" providerId="LiveId" clId="{BFFB6CD1-6266-480B-B2DD-DF50356B9C63}" dt="2024-05-02T09:39:18.250" v="59" actId="20577"/>
          <ac:spMkLst>
            <pc:docMk/>
            <pc:sldMk cId="1046165169" sldId="362"/>
            <ac:spMk id="10" creationId="{02C9D090-AB7D-6F24-2E08-ACD60B9B76C0}"/>
          </ac:spMkLst>
        </pc:spChg>
        <pc:spChg chg="mod">
          <ac:chgData name="Georgina Alexander" userId="26b03bdabe4e8a86" providerId="LiveId" clId="{BFFB6CD1-6266-480B-B2DD-DF50356B9C63}" dt="2024-05-02T09:39:20.612" v="61" actId="20577"/>
          <ac:spMkLst>
            <pc:docMk/>
            <pc:sldMk cId="1046165169" sldId="362"/>
            <ac:spMk id="11" creationId="{C80606AC-18F4-F80A-2C7C-ADF0301A8405}"/>
          </ac:spMkLst>
        </pc:spChg>
        <pc:picChg chg="mod">
          <ac:chgData name="Georgina Alexander" userId="26b03bdabe4e8a86" providerId="LiveId" clId="{BFFB6CD1-6266-480B-B2DD-DF50356B9C63}" dt="2024-05-02T09:39:31.980" v="63" actId="14100"/>
          <ac:picMkLst>
            <pc:docMk/>
            <pc:sldMk cId="1046165169" sldId="362"/>
            <ac:picMk id="13" creationId="{C95BD12F-4C02-F6FB-FAF4-BC1B69E0D82A}"/>
          </ac:picMkLst>
        </pc:picChg>
      </pc:sldChg>
      <pc:sldChg chg="modSp mod modAnim">
        <pc:chgData name="Georgina Alexander" userId="26b03bdabe4e8a86" providerId="LiveId" clId="{BFFB6CD1-6266-480B-B2DD-DF50356B9C63}" dt="2024-05-02T09:47:11.173" v="91"/>
        <pc:sldMkLst>
          <pc:docMk/>
          <pc:sldMk cId="178671351" sldId="364"/>
        </pc:sldMkLst>
        <pc:spChg chg="mod">
          <ac:chgData name="Georgina Alexander" userId="26b03bdabe4e8a86" providerId="LiveId" clId="{BFFB6CD1-6266-480B-B2DD-DF50356B9C63}" dt="2024-05-02T09:46:10.577" v="80" actId="20577"/>
          <ac:spMkLst>
            <pc:docMk/>
            <pc:sldMk cId="178671351" sldId="364"/>
            <ac:spMk id="9" creationId="{1B55FEAD-B9CC-7885-30B8-C2227657E0A4}"/>
          </ac:spMkLst>
        </pc:spChg>
        <pc:spChg chg="mod">
          <ac:chgData name="Georgina Alexander" userId="26b03bdabe4e8a86" providerId="LiveId" clId="{BFFB6CD1-6266-480B-B2DD-DF50356B9C63}" dt="2024-05-02T09:47:00.389" v="90" actId="1076"/>
          <ac:spMkLst>
            <pc:docMk/>
            <pc:sldMk cId="178671351" sldId="364"/>
            <ac:spMk id="10" creationId="{02C9D090-AB7D-6F24-2E08-ACD60B9B76C0}"/>
          </ac:spMkLst>
        </pc:spChg>
        <pc:spChg chg="mod">
          <ac:chgData name="Georgina Alexander" userId="26b03bdabe4e8a86" providerId="LiveId" clId="{BFFB6CD1-6266-480B-B2DD-DF50356B9C63}" dt="2024-05-02T09:46:15.738" v="84" actId="20577"/>
          <ac:spMkLst>
            <pc:docMk/>
            <pc:sldMk cId="178671351" sldId="364"/>
            <ac:spMk id="11" creationId="{C80606AC-18F4-F80A-2C7C-ADF0301A8405}"/>
          </ac:spMkLst>
        </pc:spChg>
        <pc:picChg chg="mod">
          <ac:chgData name="Georgina Alexander" userId="26b03bdabe4e8a86" providerId="LiveId" clId="{BFFB6CD1-6266-480B-B2DD-DF50356B9C63}" dt="2024-05-02T09:46:28.575" v="87" actId="1076"/>
          <ac:picMkLst>
            <pc:docMk/>
            <pc:sldMk cId="178671351" sldId="364"/>
            <ac:picMk id="13" creationId="{C95BD12F-4C02-F6FB-FAF4-BC1B69E0D82A}"/>
          </ac:picMkLst>
        </pc:picChg>
      </pc:sldChg>
      <pc:sldChg chg="modSp mod">
        <pc:chgData name="Georgina Alexander" userId="26b03bdabe4e8a86" providerId="LiveId" clId="{BFFB6CD1-6266-480B-B2DD-DF50356B9C63}" dt="2024-05-02T09:28:11.947" v="1" actId="20577"/>
        <pc:sldMkLst>
          <pc:docMk/>
          <pc:sldMk cId="2803970975" sldId="366"/>
        </pc:sldMkLst>
        <pc:spChg chg="mod">
          <ac:chgData name="Georgina Alexander" userId="26b03bdabe4e8a86" providerId="LiveId" clId="{BFFB6CD1-6266-480B-B2DD-DF50356B9C63}" dt="2024-05-02T09:28:11.947" v="1" actId="20577"/>
          <ac:spMkLst>
            <pc:docMk/>
            <pc:sldMk cId="2803970975" sldId="366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BFFB6CD1-6266-480B-B2DD-DF50356B9C63}" dt="2024-05-02T09:30:19.969" v="12" actId="20577"/>
        <pc:sldMkLst>
          <pc:docMk/>
          <pc:sldMk cId="819633245" sldId="369"/>
        </pc:sldMkLst>
        <pc:spChg chg="mod">
          <ac:chgData name="Georgina Alexander" userId="26b03bdabe4e8a86" providerId="LiveId" clId="{BFFB6CD1-6266-480B-B2DD-DF50356B9C63}" dt="2024-05-02T09:30:19.969" v="12" actId="20577"/>
          <ac:spMkLst>
            <pc:docMk/>
            <pc:sldMk cId="819633245" sldId="369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BFFB6CD1-6266-480B-B2DD-DF50356B9C63}" dt="2024-05-02T09:31:10.884" v="24" actId="20577"/>
        <pc:sldMkLst>
          <pc:docMk/>
          <pc:sldMk cId="3008487242" sldId="370"/>
        </pc:sldMkLst>
        <pc:spChg chg="mod">
          <ac:chgData name="Georgina Alexander" userId="26b03bdabe4e8a86" providerId="LiveId" clId="{BFFB6CD1-6266-480B-B2DD-DF50356B9C63}" dt="2024-05-02T09:31:10.884" v="24" actId="20577"/>
          <ac:spMkLst>
            <pc:docMk/>
            <pc:sldMk cId="3008487242" sldId="370"/>
            <ac:spMk id="3" creationId="{E240C9CC-C1F5-735D-C73E-77ED96D2D604}"/>
          </ac:spMkLst>
        </pc:spChg>
      </pc:sldChg>
      <pc:sldChg chg="delSp modSp mod">
        <pc:chgData name="Georgina Alexander" userId="26b03bdabe4e8a86" providerId="LiveId" clId="{BFFB6CD1-6266-480B-B2DD-DF50356B9C63}" dt="2024-05-02T09:30:51.480" v="21" actId="1076"/>
        <pc:sldMkLst>
          <pc:docMk/>
          <pc:sldMk cId="550437513" sldId="371"/>
        </pc:sldMkLst>
        <pc:spChg chg="mod">
          <ac:chgData name="Georgina Alexander" userId="26b03bdabe4e8a86" providerId="LiveId" clId="{BFFB6CD1-6266-480B-B2DD-DF50356B9C63}" dt="2024-05-02T09:30:42.087" v="18" actId="1076"/>
          <ac:spMkLst>
            <pc:docMk/>
            <pc:sldMk cId="550437513" sldId="371"/>
            <ac:spMk id="2" creationId="{11B2DC8A-59B0-2B56-C16A-4D5983984BAE}"/>
          </ac:spMkLst>
        </pc:spChg>
        <pc:spChg chg="mod">
          <ac:chgData name="Georgina Alexander" userId="26b03bdabe4e8a86" providerId="LiveId" clId="{BFFB6CD1-6266-480B-B2DD-DF50356B9C63}" dt="2024-05-02T09:30:34.900" v="17" actId="1076"/>
          <ac:spMkLst>
            <pc:docMk/>
            <pc:sldMk cId="550437513" sldId="371"/>
            <ac:spMk id="3" creationId="{BCE61519-9500-B0F6-0703-D7D9287407F0}"/>
          </ac:spMkLst>
        </pc:spChg>
        <pc:spChg chg="mod">
          <ac:chgData name="Georgina Alexander" userId="26b03bdabe4e8a86" providerId="LiveId" clId="{BFFB6CD1-6266-480B-B2DD-DF50356B9C63}" dt="2024-05-02T09:30:45.905" v="19" actId="1076"/>
          <ac:spMkLst>
            <pc:docMk/>
            <pc:sldMk cId="550437513" sldId="371"/>
            <ac:spMk id="4" creationId="{ABF037D7-2AA8-DC92-D556-365AA471B29E}"/>
          </ac:spMkLst>
        </pc:spChg>
        <pc:picChg chg="del">
          <ac:chgData name="Georgina Alexander" userId="26b03bdabe4e8a86" providerId="LiveId" clId="{BFFB6CD1-6266-480B-B2DD-DF50356B9C63}" dt="2024-05-02T09:30:26.872" v="15" actId="478"/>
          <ac:picMkLst>
            <pc:docMk/>
            <pc:sldMk cId="550437513" sldId="371"/>
            <ac:picMk id="6" creationId="{E174F8BB-F556-B8CA-B902-C4AD5E25CDBC}"/>
          </ac:picMkLst>
        </pc:picChg>
        <pc:picChg chg="mod">
          <ac:chgData name="Georgina Alexander" userId="26b03bdabe4e8a86" providerId="LiveId" clId="{BFFB6CD1-6266-480B-B2DD-DF50356B9C63}" dt="2024-05-02T09:30:51.480" v="21" actId="1076"/>
          <ac:picMkLst>
            <pc:docMk/>
            <pc:sldMk cId="550437513" sldId="371"/>
            <ac:picMk id="8" creationId="{8FCF85D7-C770-831E-AC89-8FC7B1973447}"/>
          </ac:picMkLst>
        </pc:picChg>
      </pc:sldChg>
      <pc:sldChg chg="addSp modSp">
        <pc:chgData name="Georgina Alexander" userId="26b03bdabe4e8a86" providerId="LiveId" clId="{BFFB6CD1-6266-480B-B2DD-DF50356B9C63}" dt="2024-05-02T09:31:06.451" v="22"/>
        <pc:sldMkLst>
          <pc:docMk/>
          <pc:sldMk cId="3658357929" sldId="372"/>
        </pc:sldMkLst>
        <pc:spChg chg="add mod">
          <ac:chgData name="Georgina Alexander" userId="26b03bdabe4e8a86" providerId="LiveId" clId="{BFFB6CD1-6266-480B-B2DD-DF50356B9C63}" dt="2024-05-02T09:31:06.451" v="22"/>
          <ac:spMkLst>
            <pc:docMk/>
            <pc:sldMk cId="3658357929" sldId="372"/>
            <ac:spMk id="2" creationId="{5F1CBF01-A4EA-7EF9-2DDB-8877001A4896}"/>
          </ac:spMkLst>
        </pc:spChg>
        <pc:spChg chg="add mod">
          <ac:chgData name="Georgina Alexander" userId="26b03bdabe4e8a86" providerId="LiveId" clId="{BFFB6CD1-6266-480B-B2DD-DF50356B9C63}" dt="2024-05-02T09:31:06.451" v="22"/>
          <ac:spMkLst>
            <pc:docMk/>
            <pc:sldMk cId="3658357929" sldId="372"/>
            <ac:spMk id="3" creationId="{2608BAF4-16A2-99B3-C842-BD3B0B7DF170}"/>
          </ac:spMkLst>
        </pc:spChg>
        <pc:spChg chg="add mod">
          <ac:chgData name="Georgina Alexander" userId="26b03bdabe4e8a86" providerId="LiveId" clId="{BFFB6CD1-6266-480B-B2DD-DF50356B9C63}" dt="2024-05-02T09:31:06.451" v="22"/>
          <ac:spMkLst>
            <pc:docMk/>
            <pc:sldMk cId="3658357929" sldId="372"/>
            <ac:spMk id="4" creationId="{A1231B3C-BC51-B25B-6E2A-6AE2D61D442E}"/>
          </ac:spMkLst>
        </pc:spChg>
        <pc:picChg chg="add mod">
          <ac:chgData name="Georgina Alexander" userId="26b03bdabe4e8a86" providerId="LiveId" clId="{BFFB6CD1-6266-480B-B2DD-DF50356B9C63}" dt="2024-05-02T09:31:06.451" v="22"/>
          <ac:picMkLst>
            <pc:docMk/>
            <pc:sldMk cId="3658357929" sldId="372"/>
            <ac:picMk id="6" creationId="{7C62BCA6-D4C7-AB67-DA76-DCE6FD691706}"/>
          </ac:picMkLst>
        </pc:picChg>
      </pc:sldChg>
      <pc:sldChg chg="delSp modSp mod">
        <pc:chgData name="Georgina Alexander" userId="26b03bdabe4e8a86" providerId="LiveId" clId="{BFFB6CD1-6266-480B-B2DD-DF50356B9C63}" dt="2024-05-02T09:50:12.634" v="111" actId="1076"/>
        <pc:sldMkLst>
          <pc:docMk/>
          <pc:sldMk cId="2633229170" sldId="379"/>
        </pc:sldMkLst>
        <pc:spChg chg="del">
          <ac:chgData name="Georgina Alexander" userId="26b03bdabe4e8a86" providerId="LiveId" clId="{BFFB6CD1-6266-480B-B2DD-DF50356B9C63}" dt="2024-05-02T09:48:40.431" v="93" actId="478"/>
          <ac:spMkLst>
            <pc:docMk/>
            <pc:sldMk cId="2633229170" sldId="379"/>
            <ac:spMk id="2" creationId="{EFC153D3-26B7-F4CE-7964-CDA4C3CD45CD}"/>
          </ac:spMkLst>
        </pc:spChg>
        <pc:spChg chg="mod">
          <ac:chgData name="Georgina Alexander" userId="26b03bdabe4e8a86" providerId="LiveId" clId="{BFFB6CD1-6266-480B-B2DD-DF50356B9C63}" dt="2024-05-02T09:48:46.994" v="108" actId="20577"/>
          <ac:spMkLst>
            <pc:docMk/>
            <pc:sldMk cId="2633229170" sldId="379"/>
            <ac:spMk id="4" creationId="{3963A180-B1EC-6469-71FB-33A16AA7F54D}"/>
          </ac:spMkLst>
        </pc:spChg>
        <pc:picChg chg="mod">
          <ac:chgData name="Georgina Alexander" userId="26b03bdabe4e8a86" providerId="LiveId" clId="{BFFB6CD1-6266-480B-B2DD-DF50356B9C63}" dt="2024-05-02T09:50:12.634" v="111" actId="1076"/>
          <ac:picMkLst>
            <pc:docMk/>
            <pc:sldMk cId="2633229170" sldId="379"/>
            <ac:picMk id="8" creationId="{C86EB21A-7955-FE40-7D22-EDD51AC3F8F2}"/>
          </ac:picMkLst>
        </pc:picChg>
      </pc:sldChg>
      <pc:sldChg chg="modSp modAnim">
        <pc:chgData name="Georgina Alexander" userId="26b03bdabe4e8a86" providerId="LiveId" clId="{BFFB6CD1-6266-480B-B2DD-DF50356B9C63}" dt="2024-05-02T09:39:00.699" v="55"/>
        <pc:sldMkLst>
          <pc:docMk/>
          <pc:sldMk cId="2071042647" sldId="381"/>
        </pc:sldMkLst>
        <pc:spChg chg="mod">
          <ac:chgData name="Georgina Alexander" userId="26b03bdabe4e8a86" providerId="LiveId" clId="{BFFB6CD1-6266-480B-B2DD-DF50356B9C63}" dt="2024-05-02T09:36:52.535" v="43" actId="20577"/>
          <ac:spMkLst>
            <pc:docMk/>
            <pc:sldMk cId="2071042647" sldId="381"/>
            <ac:spMk id="2" creationId="{02CEDEA2-54B1-8708-41CD-FB0C072103AE}"/>
          </ac:spMkLst>
        </pc:spChg>
        <pc:spChg chg="mod">
          <ac:chgData name="Georgina Alexander" userId="26b03bdabe4e8a86" providerId="LiveId" clId="{BFFB6CD1-6266-480B-B2DD-DF50356B9C63}" dt="2024-05-02T09:36:55.469" v="45" actId="20577"/>
          <ac:spMkLst>
            <pc:docMk/>
            <pc:sldMk cId="2071042647" sldId="381"/>
            <ac:spMk id="3" creationId="{75CBB521-D581-9EDE-11D4-1DA20446CB09}"/>
          </ac:spMkLst>
        </pc:spChg>
        <pc:spChg chg="mod">
          <ac:chgData name="Georgina Alexander" userId="26b03bdabe4e8a86" providerId="LiveId" clId="{BFFB6CD1-6266-480B-B2DD-DF50356B9C63}" dt="2024-05-02T09:36:58.534" v="47" actId="20577"/>
          <ac:spMkLst>
            <pc:docMk/>
            <pc:sldMk cId="2071042647" sldId="381"/>
            <ac:spMk id="4" creationId="{E49C4E06-3C3D-0010-352B-A14471D3CB82}"/>
          </ac:spMkLst>
        </pc:spChg>
        <pc:picChg chg="mod">
          <ac:chgData name="Georgina Alexander" userId="26b03bdabe4e8a86" providerId="LiveId" clId="{BFFB6CD1-6266-480B-B2DD-DF50356B9C63}" dt="2024-05-02T09:37:06.730" v="48" actId="14826"/>
          <ac:picMkLst>
            <pc:docMk/>
            <pc:sldMk cId="2071042647" sldId="38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BFFB6CD1-6266-480B-B2DD-DF50356B9C63}" dt="2024-05-02T09:45:37.565" v="78"/>
        <pc:sldMkLst>
          <pc:docMk/>
          <pc:sldMk cId="2124895837" sldId="382"/>
        </pc:sldMkLst>
        <pc:spChg chg="mod">
          <ac:chgData name="Georgina Alexander" userId="26b03bdabe4e8a86" providerId="LiveId" clId="{BFFB6CD1-6266-480B-B2DD-DF50356B9C63}" dt="2024-05-02T09:43:25.389" v="68" actId="20577"/>
          <ac:spMkLst>
            <pc:docMk/>
            <pc:sldMk cId="2124895837" sldId="382"/>
            <ac:spMk id="2" creationId="{02CEDEA2-54B1-8708-41CD-FB0C072103AE}"/>
          </ac:spMkLst>
        </pc:spChg>
        <pc:spChg chg="mod">
          <ac:chgData name="Georgina Alexander" userId="26b03bdabe4e8a86" providerId="LiveId" clId="{BFFB6CD1-6266-480B-B2DD-DF50356B9C63}" dt="2024-05-02T09:43:28.535" v="70" actId="20577"/>
          <ac:spMkLst>
            <pc:docMk/>
            <pc:sldMk cId="2124895837" sldId="382"/>
            <ac:spMk id="3" creationId="{75CBB521-D581-9EDE-11D4-1DA20446CB09}"/>
          </ac:spMkLst>
        </pc:spChg>
        <pc:spChg chg="mod">
          <ac:chgData name="Georgina Alexander" userId="26b03bdabe4e8a86" providerId="LiveId" clId="{BFFB6CD1-6266-480B-B2DD-DF50356B9C63}" dt="2024-05-02T09:43:31.120" v="72" actId="20577"/>
          <ac:spMkLst>
            <pc:docMk/>
            <pc:sldMk cId="2124895837" sldId="382"/>
            <ac:spMk id="4" creationId="{E49C4E06-3C3D-0010-352B-A14471D3CB82}"/>
          </ac:spMkLst>
        </pc:spChg>
        <pc:picChg chg="mod">
          <ac:chgData name="Georgina Alexander" userId="26b03bdabe4e8a86" providerId="LiveId" clId="{BFFB6CD1-6266-480B-B2DD-DF50356B9C63}" dt="2024-05-02T09:43:47.023" v="74" actId="1076"/>
          <ac:picMkLst>
            <pc:docMk/>
            <pc:sldMk cId="2124895837" sldId="382"/>
            <ac:picMk id="6" creationId="{3ECDC808-8D80-2B22-D3F8-AC48F208CD77}"/>
          </ac:picMkLst>
        </pc:picChg>
      </pc:sldChg>
      <pc:sldChg chg="modSp mod">
        <pc:chgData name="Georgina Alexander" userId="26b03bdabe4e8a86" providerId="LiveId" clId="{BFFB6CD1-6266-480B-B2DD-DF50356B9C63}" dt="2024-05-02T09:30:15.221" v="10" actId="1076"/>
        <pc:sldMkLst>
          <pc:docMk/>
          <pc:sldMk cId="1475980661" sldId="383"/>
        </pc:sldMkLst>
        <pc:spChg chg="mod">
          <ac:chgData name="Georgina Alexander" userId="26b03bdabe4e8a86" providerId="LiveId" clId="{BFFB6CD1-6266-480B-B2DD-DF50356B9C63}" dt="2024-05-02T09:28:31.426" v="5" actId="1076"/>
          <ac:spMkLst>
            <pc:docMk/>
            <pc:sldMk cId="1475980661" sldId="383"/>
            <ac:spMk id="15" creationId="{2A0F99B7-6798-29E1-6C19-9381E68CD32D}"/>
          </ac:spMkLst>
        </pc:spChg>
        <pc:picChg chg="mod">
          <ac:chgData name="Georgina Alexander" userId="26b03bdabe4e8a86" providerId="LiveId" clId="{BFFB6CD1-6266-480B-B2DD-DF50356B9C63}" dt="2024-05-02T09:30:15.221" v="10" actId="1076"/>
          <ac:picMkLst>
            <pc:docMk/>
            <pc:sldMk cId="1475980661" sldId="383"/>
            <ac:picMk id="6" creationId="{A5094341-B06B-EE74-F269-A439B37C8412}"/>
          </ac:picMkLst>
        </pc:picChg>
        <pc:picChg chg="mod">
          <ac:chgData name="Georgina Alexander" userId="26b03bdabe4e8a86" providerId="LiveId" clId="{BFFB6CD1-6266-480B-B2DD-DF50356B9C63}" dt="2024-05-02T09:30:08.855" v="8" actId="14826"/>
          <ac:picMkLst>
            <pc:docMk/>
            <pc:sldMk cId="1475980661" sldId="383"/>
            <ac:picMk id="11" creationId="{6DD03E4F-0CE7-1357-AFE7-0D338A12BB91}"/>
          </ac:picMkLst>
        </pc:picChg>
        <pc:picChg chg="mod">
          <ac:chgData name="Georgina Alexander" userId="26b03bdabe4e8a86" providerId="LiveId" clId="{BFFB6CD1-6266-480B-B2DD-DF50356B9C63}" dt="2024-05-02T09:29:38.906" v="6" actId="14826"/>
          <ac:picMkLst>
            <pc:docMk/>
            <pc:sldMk cId="1475980661" sldId="383"/>
            <ac:picMk id="13" creationId="{E9B2A7CA-211C-5BCE-12CD-4C6BAA94BA7C}"/>
          </ac:picMkLst>
        </pc:picChg>
      </pc:sldChg>
      <pc:sldChg chg="del">
        <pc:chgData name="Georgina Alexander" userId="26b03bdabe4e8a86" providerId="LiveId" clId="{BFFB6CD1-6266-480B-B2DD-DF50356B9C63}" dt="2024-05-02T09:28:24.142" v="2" actId="47"/>
        <pc:sldMkLst>
          <pc:docMk/>
          <pc:sldMk cId="429958871" sldId="384"/>
        </pc:sldMkLst>
      </pc:sldChg>
      <pc:sldChg chg="del">
        <pc:chgData name="Georgina Alexander" userId="26b03bdabe4e8a86" providerId="LiveId" clId="{BFFB6CD1-6266-480B-B2DD-DF50356B9C63}" dt="2024-05-02T09:28:24.142" v="2" actId="47"/>
        <pc:sldMkLst>
          <pc:docMk/>
          <pc:sldMk cId="994673771" sldId="385"/>
        </pc:sldMkLst>
      </pc:sldChg>
      <pc:sldChg chg="del">
        <pc:chgData name="Georgina Alexander" userId="26b03bdabe4e8a86" providerId="LiveId" clId="{BFFB6CD1-6266-480B-B2DD-DF50356B9C63}" dt="2024-05-02T09:28:24.142" v="2" actId="47"/>
        <pc:sldMkLst>
          <pc:docMk/>
          <pc:sldMk cId="4136096947" sldId="386"/>
        </pc:sldMkLst>
      </pc:sldChg>
      <pc:sldChg chg="del">
        <pc:chgData name="Georgina Alexander" userId="26b03bdabe4e8a86" providerId="LiveId" clId="{BFFB6CD1-6266-480B-B2DD-DF50356B9C63}" dt="2024-05-02T09:48:36.579" v="92" actId="47"/>
        <pc:sldMkLst>
          <pc:docMk/>
          <pc:sldMk cId="3470132587" sldId="387"/>
        </pc:sldMkLst>
      </pc:sldChg>
      <pc:sldChg chg="del">
        <pc:chgData name="Georgina Alexander" userId="26b03bdabe4e8a86" providerId="LiveId" clId="{BFFB6CD1-6266-480B-B2DD-DF50356B9C63}" dt="2024-05-02T09:48:36.579" v="92" actId="47"/>
        <pc:sldMkLst>
          <pc:docMk/>
          <pc:sldMk cId="3693929642" sldId="3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0.wav"/><Relationship Id="rId7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audio" Target="../media/audio1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9.wav"/><Relationship Id="rId7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2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audio" Target="../media/audio22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348008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</a:t>
            </a:r>
            <a:r>
              <a:rPr lang="en-US" sz="4000" dirty="0">
                <a:latin typeface="Primary Magic Font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4862323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h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pic>
        <p:nvPicPr>
          <p:cNvPr id="14" name="Picture 13" descr="A blue button with a white arrow&#10;&#10;Description automatically generated">
            <a:hlinkClick r:id="" action="ppaction://noaction">
              <a:snd r:embed="rId2" name="h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55559"/>
            <a:ext cx="57864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Which word begins with </a:t>
            </a:r>
            <a:r>
              <a:rPr lang="en-US" sz="80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h</a:t>
            </a:r>
            <a:r>
              <a:rPr lang="en-US" sz="60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begins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793" y="1415379"/>
            <a:ext cx="3181228" cy="1854059"/>
          </a:xfrm>
          <a:prstGeom prst="rect">
            <a:avLst/>
          </a:prstGeom>
        </p:spPr>
      </p:pic>
      <p:pic>
        <p:nvPicPr>
          <p:cNvPr id="9" name="Picture 8" descr="A silver trash can with a lid&#10;&#10;Description automatically generated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06" y="1574941"/>
            <a:ext cx="1781635" cy="1854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73" y="4115961"/>
            <a:ext cx="2568393" cy="1854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2798" y="3989309"/>
            <a:ext cx="2046929" cy="228030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2342409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h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 descr="A red and green arrows&#10;&#10;Description automatically generated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7"/>
          <a:stretch/>
        </p:blipFill>
        <p:spPr>
          <a:xfrm>
            <a:off x="8269006" y="4329979"/>
            <a:ext cx="1620606" cy="1785864"/>
          </a:xfrm>
          <a:prstGeom prst="rect">
            <a:avLst/>
          </a:prstGeom>
        </p:spPr>
      </p:pic>
      <p:pic>
        <p:nvPicPr>
          <p:cNvPr id="18" name="Picture 17" descr="A red and green arrows&#10;&#10;Description automatically generated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9089761" y="2186323"/>
            <a:ext cx="1296539" cy="1390446"/>
          </a:xfrm>
          <a:prstGeom prst="rect">
            <a:avLst/>
          </a:prstGeom>
        </p:spPr>
      </p:pic>
      <p:pic>
        <p:nvPicPr>
          <p:cNvPr id="19" name="Picture 18" descr="A red and green arrows&#10;&#10;Description automatically generated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3437488" y="4667497"/>
            <a:ext cx="1296539" cy="1390446"/>
          </a:xfrm>
          <a:prstGeom prst="rect">
            <a:avLst/>
          </a:prstGeom>
        </p:spPr>
      </p:pic>
      <p:pic>
        <p:nvPicPr>
          <p:cNvPr id="20" name="Picture 19" descr="A red and green arrows&#10;&#10;Description automatically generated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2892461" y="2016803"/>
            <a:ext cx="1296539" cy="1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823263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56008"/>
            <a:ext cx="57864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h</a:t>
            </a:r>
            <a:r>
              <a:rPr lang="en-US" sz="6000" dirty="0">
                <a:latin typeface="Primary Magic Font" panose="02000503000000000000" pitchFamily="2" charset="0"/>
              </a:rPr>
              <a:t> in the air?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cartoon of a child pointing&#10;&#10;Description automatically generated">
            <a:extLst>
              <a:ext uri="{FF2B5EF4-FFF2-40B4-BE49-F238E27FC236}">
                <a16:creationId xmlns:a16="http://schemas.microsoft.com/office/drawing/2014/main" id="{0B70B4C7-5980-E108-86E1-29EADC89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501" y="1704263"/>
            <a:ext cx="4482904" cy="7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870973" y="4964698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h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B2DC8A-59B0-2B56-C16A-4D5983984BAE}"/>
              </a:ext>
            </a:extLst>
          </p:cNvPr>
          <p:cNvSpPr/>
          <p:nvPr/>
        </p:nvSpPr>
        <p:spPr>
          <a:xfrm>
            <a:off x="5349922" y="1289724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F037D7-2AA8-DC92-D556-365AA471B29E}"/>
              </a:ext>
            </a:extLst>
          </p:cNvPr>
          <p:cNvSpPr/>
          <p:nvPr/>
        </p:nvSpPr>
        <p:spPr>
          <a:xfrm>
            <a:off x="5438632" y="1443003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child pointing&#10;&#10;Description automatically generated">
            <a:extLst>
              <a:ext uri="{FF2B5EF4-FFF2-40B4-BE49-F238E27FC236}">
                <a16:creationId xmlns:a16="http://schemas.microsoft.com/office/drawing/2014/main" id="{8FCF85D7-C770-831E-AC89-8FC7B197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1344" y="319288"/>
            <a:ext cx="2752187" cy="4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on red dot.wav"/>
          </p:stSnd>
        </p:sndAc>
      </p:transition>
    </mc:Choice>
    <mc:Fallback xmlns="">
      <p:transition spd="slow">
        <p:sndAc>
          <p:stSnd>
            <p:snd r:embed="rId5" name="start on red dot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6"/>
            <a:ext cx="7849772" cy="3822762"/>
          </a:xfrm>
          <a:prstGeom prst="wedgeEllipseCallout">
            <a:avLst>
              <a:gd name="adj1" fmla="val -52673"/>
              <a:gd name="adj2" fmla="val 4727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349593" y="1001848"/>
            <a:ext cx="6662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h</a:t>
            </a:r>
            <a:r>
              <a:rPr lang="en-US" sz="6000" dirty="0">
                <a:latin typeface="Primary Magic Font" panose="02000503000000000000" pitchFamily="2" charset="0"/>
              </a:rPr>
              <a:t> on your whiteboard?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E57427E5-5BFC-76A5-7A55-326BA99F7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54">
            <a:off x="4006570" y="4216657"/>
            <a:ext cx="2558003" cy="18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F1CBF01-A4EA-7EF9-2DDB-8877001A4896}"/>
              </a:ext>
            </a:extLst>
          </p:cNvPr>
          <p:cNvSpPr txBox="1">
            <a:spLocks noChangeArrowheads="1"/>
          </p:cNvSpPr>
          <p:nvPr/>
        </p:nvSpPr>
        <p:spPr>
          <a:xfrm>
            <a:off x="3870973" y="4964698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h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08BAF4-16A2-99B3-C842-BD3B0B7DF170}"/>
              </a:ext>
            </a:extLst>
          </p:cNvPr>
          <p:cNvSpPr/>
          <p:nvPr/>
        </p:nvSpPr>
        <p:spPr>
          <a:xfrm>
            <a:off x="5349922" y="1289724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1231B3C-BC51-B25B-6E2A-6AE2D61D442E}"/>
              </a:ext>
            </a:extLst>
          </p:cNvPr>
          <p:cNvSpPr/>
          <p:nvPr/>
        </p:nvSpPr>
        <p:spPr>
          <a:xfrm>
            <a:off x="5438632" y="1443003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C62BCA6-D4C7-AB67-DA76-DCE6FD691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1344" y="319288"/>
            <a:ext cx="2752187" cy="4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in right place.wav"/>
          </p:stSnd>
        </p:sndAc>
      </p:transition>
    </mc:Choice>
    <mc:Fallback xmlns="">
      <p:transition spd="slow">
        <p:sndAc>
          <p:stSnd>
            <p:snd r:embed="rId5" name="start in right plac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read</a:t>
            </a:r>
            <a:r>
              <a:rPr lang="en-US" sz="6000" dirty="0">
                <a:latin typeface="Primary Magic Font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spell</a:t>
            </a:r>
            <a:r>
              <a:rPr lang="en-US" sz="6000" dirty="0">
                <a:latin typeface="Primary Magic Font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t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453" y="4136037"/>
            <a:ext cx="2169093" cy="2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hat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" panose="02000503000000000000" pitchFamily="2" charset="0"/>
              </a:rPr>
              <a:t>Primary Magic Phonics</a:t>
            </a:r>
            <a:r>
              <a:rPr lang="en-US" sz="36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086219" y="1994970"/>
            <a:ext cx="3189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h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h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t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5814" y="306036"/>
            <a:ext cx="2654319" cy="29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t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hat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e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n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6039" y="4008592"/>
            <a:ext cx="2139921" cy="26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hen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394 C -0.025 0.03171 -0.05117 0.04653 -0.07291 0.06343 C -0.07916 0.06852 -0.08463 0.07593 -0.09179 0.08056 C -0.12513 0.10324 -0.07825 0.06343 -0.11315 0.09421 C -0.12083 0.10949 -0.125 0.12593 -0.13177 0.1412 C -0.13359 0.16065 -0.13763 0.17292 -0.14453 0.19074 C -0.14726 0.19745 -0.14909 0.20602 -0.15286 0.21181 C -0.15729 0.21898 -0.16224 0.22593 -0.16757 0.23287 C -0.17018 0.2375 -0.17317 0.24259 -0.17591 0.24699 C -0.17734 0.24907 -0.18125 0.24954 -0.18125 0.25116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h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n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e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1330" y="285724"/>
            <a:ext cx="2378813" cy="296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n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hen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o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p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1849" y="3982833"/>
            <a:ext cx="1874570" cy="29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hop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h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h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319" y="3492599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p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o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3865" y="337776"/>
            <a:ext cx="1951936" cy="302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p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hop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1002121"/>
            <a:ext cx="57864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Time for a silly question! Is the answer </a:t>
            </a:r>
            <a:r>
              <a:rPr lang="en-US" sz="54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yes</a:t>
            </a:r>
            <a:r>
              <a:rPr lang="en-US" sz="5400" dirty="0">
                <a:latin typeface="Primary Magic Font" panose="02000503000000000000" pitchFamily="2" charset="0"/>
              </a:rPr>
              <a:t> or </a:t>
            </a:r>
            <a:r>
              <a:rPr lang="en-US" sz="54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no</a:t>
            </a:r>
            <a:r>
              <a:rPr lang="en-US" sz="54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2425691" y="3791283"/>
            <a:ext cx="7740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8000" dirty="0">
                <a:latin typeface="Primary Magic Font" panose="02000503000000000000" pitchFamily="2" charset="0"/>
              </a:rPr>
              <a:t>Can a hut hop?</a:t>
            </a:r>
            <a:endParaRPr lang="en-GB" altLang="en-US" sz="8000" dirty="0">
              <a:latin typeface="Primary Magic Font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EB21A-7955-FE40-7D22-EDD51AC3F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595" y="470228"/>
            <a:ext cx="4478145" cy="32746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D3062A-ABE1-DBCC-ABBC-7BA84BE0FB70}"/>
              </a:ext>
            </a:extLst>
          </p:cNvPr>
          <p:cNvGrpSpPr/>
          <p:nvPr/>
        </p:nvGrpSpPr>
        <p:grpSpPr>
          <a:xfrm>
            <a:off x="4070558" y="5192018"/>
            <a:ext cx="1466907" cy="1195754"/>
            <a:chOff x="4070558" y="5192018"/>
            <a:chExt cx="1466907" cy="1195754"/>
          </a:xfrm>
        </p:grpSpPr>
        <p:sp>
          <p:nvSpPr>
            <p:cNvPr id="9" name="Oval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BA442D-86A7-BEF1-F323-7031AF8F3A59}"/>
                </a:ext>
              </a:extLst>
            </p:cNvPr>
            <p:cNvSpPr/>
            <p:nvPr/>
          </p:nvSpPr>
          <p:spPr>
            <a:xfrm>
              <a:off x="4070558" y="5192018"/>
              <a:ext cx="1466907" cy="1195754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500BA87-09A6-F169-C674-4FA3A1FC3B97}"/>
                </a:ext>
              </a:extLst>
            </p:cNvPr>
            <p:cNvSpPr txBox="1"/>
            <p:nvPr/>
          </p:nvSpPr>
          <p:spPr>
            <a:xfrm>
              <a:off x="4264924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yes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302178-A7C4-AAEC-65B4-657AE2960A9D}"/>
              </a:ext>
            </a:extLst>
          </p:cNvPr>
          <p:cNvGrpSpPr/>
          <p:nvPr/>
        </p:nvGrpSpPr>
        <p:grpSpPr>
          <a:xfrm>
            <a:off x="7056201" y="5192018"/>
            <a:ext cx="1466907" cy="1195754"/>
            <a:chOff x="7056201" y="5192018"/>
            <a:chExt cx="1466907" cy="1195754"/>
          </a:xfrm>
        </p:grpSpPr>
        <p:sp>
          <p:nvSpPr>
            <p:cNvPr id="10" name="Oval 9">
              <a:hlinkClick r:id="rId4" action="ppaction://hlinksldjump"/>
              <a:extLst>
                <a:ext uri="{FF2B5EF4-FFF2-40B4-BE49-F238E27FC236}">
                  <a16:creationId xmlns:a16="http://schemas.microsoft.com/office/drawing/2014/main" id="{2A507CBC-FAD6-A628-3C0F-FC3FC6E287ED}"/>
                </a:ext>
              </a:extLst>
            </p:cNvPr>
            <p:cNvSpPr/>
            <p:nvPr/>
          </p:nvSpPr>
          <p:spPr>
            <a:xfrm>
              <a:off x="7056201" y="5192018"/>
              <a:ext cx="1466907" cy="1195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1B6C7657-2BD1-4923-F448-BBA03162BD01}"/>
                </a:ext>
              </a:extLst>
            </p:cNvPr>
            <p:cNvSpPr txBox="1"/>
            <p:nvPr/>
          </p:nvSpPr>
          <p:spPr>
            <a:xfrm>
              <a:off x="7250567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no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2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FB58C-6BB2-D72E-18EB-7EB9D1A6E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3201" y="606688"/>
            <a:ext cx="2814520" cy="59523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3A406-4454-0F21-36B6-CFEDAF26B24B}"/>
              </a:ext>
            </a:extLst>
          </p:cNvPr>
          <p:cNvGrpSpPr/>
          <p:nvPr/>
        </p:nvGrpSpPr>
        <p:grpSpPr>
          <a:xfrm>
            <a:off x="4583963" y="2496403"/>
            <a:ext cx="6334836" cy="3167418"/>
            <a:chOff x="4583963" y="2496403"/>
            <a:chExt cx="6334836" cy="3167418"/>
          </a:xfrm>
        </p:grpSpPr>
        <p:pic>
          <p:nvPicPr>
            <p:cNvPr id="16" name="Picture 15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571B32-26DB-DA86-AD64-EBA46417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963" y="2496403"/>
              <a:ext cx="6334836" cy="3167418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189DEF4-9B84-B224-76CB-7F1F5FB40D97}"/>
                </a:ext>
              </a:extLst>
            </p:cNvPr>
            <p:cNvSpPr txBox="1"/>
            <p:nvPr/>
          </p:nvSpPr>
          <p:spPr>
            <a:xfrm>
              <a:off x="5217364" y="3473355"/>
              <a:ext cx="4940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Primary Magic Font" panose="02000503000000000000" pitchFamily="2" charset="0"/>
                </a:rPr>
                <a:t>Try again</a:t>
              </a:r>
              <a:endParaRPr lang="en-GB" sz="6000" b="1" dirty="0">
                <a:latin typeface="Primary Magic Font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zac try again.wav"/>
          </p:stSnd>
        </p:sndAc>
      </p:transition>
    </mc:Choice>
    <mc:Fallback xmlns="">
      <p:transition spd="slow" advClick="0">
        <p:sndAc>
          <p:stSnd>
            <p:snd r:embed="rId6" name="zac try again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212116" y="1262182"/>
            <a:ext cx="7416824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5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ntastic work zac.wav"/>
          </p:stSnd>
        </p:sndAc>
      </p:transition>
    </mc:Choice>
    <mc:Fallback xmlns="">
      <p:transition spd="slow">
        <p:sndAc>
          <p:stSnd>
            <p:snd r:embed="rId7" name="fantastic work z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8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graphemes</a:t>
            </a:r>
            <a:r>
              <a:rPr lang="en-US" sz="40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d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d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i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i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m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m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r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r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u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u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c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150</Words>
  <Application>Microsoft Office PowerPoint</Application>
  <PresentationFormat>Widescreen</PresentationFormat>
  <Paragraphs>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SassoonPrimaryInfant</vt:lpstr>
      <vt:lpstr>Aptos</vt:lpstr>
      <vt:lpstr>Primary Magic Font New</vt:lpstr>
      <vt:lpstr>Primary Magic Font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15</cp:revision>
  <dcterms:created xsi:type="dcterms:W3CDTF">2024-03-11T14:36:33Z</dcterms:created>
  <dcterms:modified xsi:type="dcterms:W3CDTF">2024-05-02T09:50:17Z</dcterms:modified>
</cp:coreProperties>
</file>