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257" r:id="rId2"/>
    <p:sldId id="281" r:id="rId3"/>
    <p:sldId id="303" r:id="rId4"/>
    <p:sldId id="306" r:id="rId5"/>
    <p:sldId id="304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02" r:id="rId36"/>
    <p:sldId id="285" r:id="rId37"/>
  </p:sldIdLst>
  <p:sldSz cx="12192000" cy="6858000"/>
  <p:notesSz cx="6858000" cy="9144000"/>
  <p:embeddedFontLst>
    <p:embeddedFont>
      <p:font typeface="Primary Magic Font" panose="02000503000000000000" pitchFamily="2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5F5"/>
    <a:srgbClr val="5BB9E3"/>
    <a:srgbClr val="2920CD"/>
    <a:srgbClr val="05BABE"/>
    <a:srgbClr val="0066FF"/>
    <a:srgbClr val="9F169F"/>
    <a:srgbClr val="FFFFD9"/>
    <a:srgbClr val="FFFFE5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C7BE8-8FAE-4600-8E81-1F3DC6EA9C74}" v="331" dt="2024-08-06T15:43:0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6" autoAdjust="0"/>
    <p:restoredTop sz="94660"/>
  </p:normalViewPr>
  <p:slideViewPr>
    <p:cSldViewPr snapToGrid="0">
      <p:cViewPr>
        <p:scale>
          <a:sx n="50" d="100"/>
          <a:sy n="50" d="100"/>
        </p:scale>
        <p:origin x="96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819C7BE8-8FAE-4600-8E81-1F3DC6EA9C74}"/>
    <pc:docChg chg="undo custSel addSld delSld modSld">
      <pc:chgData name="Georgina Alexander" userId="26b03bdabe4e8a86" providerId="LiveId" clId="{819C7BE8-8FAE-4600-8E81-1F3DC6EA9C74}" dt="2024-08-06T15:43:01.170" v="1121"/>
      <pc:docMkLst>
        <pc:docMk/>
      </pc:docMkLst>
      <pc:sldChg chg="modSp mod modTransition">
        <pc:chgData name="Georgina Alexander" userId="26b03bdabe4e8a86" providerId="LiveId" clId="{819C7BE8-8FAE-4600-8E81-1F3DC6EA9C74}" dt="2024-08-06T14:03:53.940" v="1021"/>
        <pc:sldMkLst>
          <pc:docMk/>
          <pc:sldMk cId="1273078352" sldId="281"/>
        </pc:sldMkLst>
        <pc:spChg chg="mod">
          <ac:chgData name="Georgina Alexander" userId="26b03bdabe4e8a86" providerId="LiveId" clId="{819C7BE8-8FAE-4600-8E81-1F3DC6EA9C74}" dt="2024-08-05T16:32:18.910" v="45" actId="20577"/>
          <ac:spMkLst>
            <pc:docMk/>
            <pc:sldMk cId="1273078352" sldId="281"/>
            <ac:spMk id="3" creationId="{952BF0E0-27F2-B31E-879F-DE59A8469E6A}"/>
          </ac:spMkLst>
        </pc:spChg>
      </pc:sldChg>
      <pc:sldChg chg="addSp modSp add del mod modTransition">
        <pc:chgData name="Georgina Alexander" userId="26b03bdabe4e8a86" providerId="LiveId" clId="{819C7BE8-8FAE-4600-8E81-1F3DC6EA9C74}" dt="2024-08-06T15:24:06.243" v="1095"/>
        <pc:sldMkLst>
          <pc:docMk/>
          <pc:sldMk cId="3624926552" sldId="303"/>
        </pc:sldMkLst>
        <pc:spChg chg="add mod">
          <ac:chgData name="Georgina Alexander" userId="26b03bdabe4e8a86" providerId="LiveId" clId="{819C7BE8-8FAE-4600-8E81-1F3DC6EA9C74}" dt="2024-08-06T10:16:28.564" v="523" actId="14100"/>
          <ac:spMkLst>
            <pc:docMk/>
            <pc:sldMk cId="3624926552" sldId="303"/>
            <ac:spMk id="8" creationId="{65348808-8E45-E845-7A0E-06315004E5ED}"/>
          </ac:spMkLst>
        </pc:spChg>
        <pc:spChg chg="add mod">
          <ac:chgData name="Georgina Alexander" userId="26b03bdabe4e8a86" providerId="LiveId" clId="{819C7BE8-8FAE-4600-8E81-1F3DC6EA9C74}" dt="2024-08-06T10:16:35.667" v="526" actId="20577"/>
          <ac:spMkLst>
            <pc:docMk/>
            <pc:sldMk cId="3624926552" sldId="303"/>
            <ac:spMk id="10" creationId="{367B280B-FFAC-4377-59A1-6A844ED05BC6}"/>
          </ac:spMkLst>
        </pc:spChg>
        <pc:picChg chg="add mod">
          <ac:chgData name="Georgina Alexander" userId="26b03bdabe4e8a86" providerId="LiveId" clId="{819C7BE8-8FAE-4600-8E81-1F3DC6EA9C74}" dt="2024-08-05T16:33:59.010" v="48" actId="196"/>
          <ac:picMkLst>
            <pc:docMk/>
            <pc:sldMk cId="3624926552" sldId="303"/>
            <ac:picMk id="6" creationId="{D1677753-B9E5-3A27-7587-B766FC788FB7}"/>
          </ac:picMkLst>
        </pc:picChg>
      </pc:sldChg>
      <pc:sldChg chg="addSp delSp modSp mod modTransition delAnim modAnim">
        <pc:chgData name="Georgina Alexander" userId="26b03bdabe4e8a86" providerId="LiveId" clId="{819C7BE8-8FAE-4600-8E81-1F3DC6EA9C74}" dt="2024-08-06T14:14:58.525" v="1061"/>
        <pc:sldMkLst>
          <pc:docMk/>
          <pc:sldMk cId="3622223861" sldId="304"/>
        </pc:sldMkLst>
        <pc:spChg chg="mod">
          <ac:chgData name="Georgina Alexander" userId="26b03bdabe4e8a86" providerId="LiveId" clId="{819C7BE8-8FAE-4600-8E81-1F3DC6EA9C74}" dt="2024-08-05T16:48:45.316" v="345" actId="20577"/>
          <ac:spMkLst>
            <pc:docMk/>
            <pc:sldMk cId="3622223861" sldId="304"/>
            <ac:spMk id="5" creationId="{287F05BC-7E18-3BCC-04C9-6613D72CBE8F}"/>
          </ac:spMkLst>
        </pc:spChg>
        <pc:spChg chg="mod">
          <ac:chgData name="Georgina Alexander" userId="26b03bdabe4e8a86" providerId="LiveId" clId="{819C7BE8-8FAE-4600-8E81-1F3DC6EA9C74}" dt="2024-08-06T10:04:01.766" v="384"/>
          <ac:spMkLst>
            <pc:docMk/>
            <pc:sldMk cId="3622223861" sldId="304"/>
            <ac:spMk id="15" creationId="{2AD0DAF3-9445-26EE-F25A-740144548B1E}"/>
          </ac:spMkLst>
        </pc:spChg>
        <pc:grpChg chg="add mod ord">
          <ac:chgData name="Georgina Alexander" userId="26b03bdabe4e8a86" providerId="LiveId" clId="{819C7BE8-8FAE-4600-8E81-1F3DC6EA9C74}" dt="2024-08-06T10:09:58.903" v="424" actId="164"/>
          <ac:grpSpMkLst>
            <pc:docMk/>
            <pc:sldMk cId="3622223861" sldId="304"/>
            <ac:grpSpMk id="13" creationId="{357A0A15-C51E-2B88-AC09-11B3EFD20CCC}"/>
          </ac:grpSpMkLst>
        </pc:grpChg>
        <pc:grpChg chg="add mod ord">
          <ac:chgData name="Georgina Alexander" userId="26b03bdabe4e8a86" providerId="LiveId" clId="{819C7BE8-8FAE-4600-8E81-1F3DC6EA9C74}" dt="2024-08-06T11:55:17.346" v="780" actId="166"/>
          <ac:grpSpMkLst>
            <pc:docMk/>
            <pc:sldMk cId="3622223861" sldId="304"/>
            <ac:grpSpMk id="18" creationId="{C2F6C004-051F-B6AB-9C47-DDDA63FC27BB}"/>
          </ac:grpSpMkLst>
        </pc:grpChg>
        <pc:picChg chg="add mod ord modCrop">
          <ac:chgData name="Georgina Alexander" userId="26b03bdabe4e8a86" providerId="LiveId" clId="{819C7BE8-8FAE-4600-8E81-1F3DC6EA9C74}" dt="2024-08-06T11:55:17.346" v="780" actId="166"/>
          <ac:picMkLst>
            <pc:docMk/>
            <pc:sldMk cId="3622223861" sldId="304"/>
            <ac:picMk id="3" creationId="{43461387-CAED-A3BB-CFEB-0A2B684FF6FB}"/>
          </ac:picMkLst>
        </pc:picChg>
        <pc:picChg chg="add mod">
          <ac:chgData name="Georgina Alexander" userId="26b03bdabe4e8a86" providerId="LiveId" clId="{819C7BE8-8FAE-4600-8E81-1F3DC6EA9C74}" dt="2024-08-05T16:45:25.992" v="277" actId="196"/>
          <ac:picMkLst>
            <pc:docMk/>
            <pc:sldMk cId="3622223861" sldId="304"/>
            <ac:picMk id="4" creationId="{468EF119-C6D8-EBB8-0324-62C83A7326C2}"/>
          </ac:picMkLst>
        </pc:picChg>
        <pc:picChg chg="add del mod">
          <ac:chgData name="Georgina Alexander" userId="26b03bdabe4e8a86" providerId="LiveId" clId="{819C7BE8-8FAE-4600-8E81-1F3DC6EA9C74}" dt="2024-08-06T10:09:52.399" v="423" actId="478"/>
          <ac:picMkLst>
            <pc:docMk/>
            <pc:sldMk cId="3622223861" sldId="304"/>
            <ac:picMk id="6" creationId="{6EFA3365-9947-6A82-A9D4-32FA7DEA116E}"/>
          </ac:picMkLst>
        </pc:picChg>
        <pc:picChg chg="add del mod">
          <ac:chgData name="Georgina Alexander" userId="26b03bdabe4e8a86" providerId="LiveId" clId="{819C7BE8-8FAE-4600-8E81-1F3DC6EA9C74}" dt="2024-08-06T10:03:42.091" v="383" actId="478"/>
          <ac:picMkLst>
            <pc:docMk/>
            <pc:sldMk cId="3622223861" sldId="304"/>
            <ac:picMk id="8" creationId="{2FD14327-217D-1FAC-8454-7F29F15AD185}"/>
          </ac:picMkLst>
        </pc:picChg>
        <pc:picChg chg="add mod ord modCrop">
          <ac:chgData name="Georgina Alexander" userId="26b03bdabe4e8a86" providerId="LiveId" clId="{819C7BE8-8FAE-4600-8E81-1F3DC6EA9C74}" dt="2024-08-06T11:55:17.346" v="780" actId="166"/>
          <ac:picMkLst>
            <pc:docMk/>
            <pc:sldMk cId="3622223861" sldId="304"/>
            <ac:picMk id="9" creationId="{699C5601-EFD6-1837-EFE9-42FE8BB87AA9}"/>
          </ac:picMkLst>
        </pc:picChg>
        <pc:picChg chg="add mod ord">
          <ac:chgData name="Georgina Alexander" userId="26b03bdabe4e8a86" providerId="LiveId" clId="{819C7BE8-8FAE-4600-8E81-1F3DC6EA9C74}" dt="2024-08-06T11:55:17.346" v="780" actId="166"/>
          <ac:picMkLst>
            <pc:docMk/>
            <pc:sldMk cId="3622223861" sldId="304"/>
            <ac:picMk id="10" creationId="{CEB5CD11-953F-EE41-C62B-583011536BA6}"/>
          </ac:picMkLst>
        </pc:picChg>
        <pc:picChg chg="add mod ord">
          <ac:chgData name="Georgina Alexander" userId="26b03bdabe4e8a86" providerId="LiveId" clId="{819C7BE8-8FAE-4600-8E81-1F3DC6EA9C74}" dt="2024-08-06T11:55:17.346" v="780" actId="166"/>
          <ac:picMkLst>
            <pc:docMk/>
            <pc:sldMk cId="3622223861" sldId="304"/>
            <ac:picMk id="11" creationId="{F3AE3D0A-E219-F7B3-CFD4-BB0CA7FB604A}"/>
          </ac:picMkLst>
        </pc:picChg>
        <pc:picChg chg="add mod ord">
          <ac:chgData name="Georgina Alexander" userId="26b03bdabe4e8a86" providerId="LiveId" clId="{819C7BE8-8FAE-4600-8E81-1F3DC6EA9C74}" dt="2024-08-06T11:55:17.346" v="780" actId="166"/>
          <ac:picMkLst>
            <pc:docMk/>
            <pc:sldMk cId="3622223861" sldId="304"/>
            <ac:picMk id="12" creationId="{3D7D0650-97A1-9AB9-17B6-51E54C25CBB0}"/>
          </ac:picMkLst>
        </pc:picChg>
        <pc:picChg chg="mod">
          <ac:chgData name="Georgina Alexander" userId="26b03bdabe4e8a86" providerId="LiveId" clId="{819C7BE8-8FAE-4600-8E81-1F3DC6EA9C74}" dt="2024-08-06T10:04:01.766" v="384"/>
          <ac:picMkLst>
            <pc:docMk/>
            <pc:sldMk cId="3622223861" sldId="304"/>
            <ac:picMk id="14" creationId="{C991BDEB-E1C0-2938-EC3B-6CE59E1161AF}"/>
          </ac:picMkLst>
        </pc:picChg>
        <pc:picChg chg="mod">
          <ac:chgData name="Georgina Alexander" userId="26b03bdabe4e8a86" providerId="LiveId" clId="{819C7BE8-8FAE-4600-8E81-1F3DC6EA9C74}" dt="2024-08-06T10:04:01.766" v="384"/>
          <ac:picMkLst>
            <pc:docMk/>
            <pc:sldMk cId="3622223861" sldId="304"/>
            <ac:picMk id="16" creationId="{A63E19DB-3DC6-AD49-C252-FF8F08BF6EA9}"/>
          </ac:picMkLst>
        </pc:picChg>
        <pc:picChg chg="add mod">
          <ac:chgData name="Georgina Alexander" userId="26b03bdabe4e8a86" providerId="LiveId" clId="{819C7BE8-8FAE-4600-8E81-1F3DC6EA9C74}" dt="2024-08-06T10:09:58.903" v="424" actId="164"/>
          <ac:picMkLst>
            <pc:docMk/>
            <pc:sldMk cId="3622223861" sldId="304"/>
            <ac:picMk id="17" creationId="{127E836E-3545-7EA9-EEE4-EA997539048E}"/>
          </ac:picMkLst>
        </pc:picChg>
        <pc:picChg chg="add mod ord">
          <ac:chgData name="Georgina Alexander" userId="26b03bdabe4e8a86" providerId="LiveId" clId="{819C7BE8-8FAE-4600-8E81-1F3DC6EA9C74}" dt="2024-08-06T11:55:17.346" v="780" actId="166"/>
          <ac:picMkLst>
            <pc:docMk/>
            <pc:sldMk cId="3622223861" sldId="304"/>
            <ac:picMk id="19" creationId="{47BFA0EF-BEB2-7264-516D-821A33D3BF9E}"/>
          </ac:picMkLst>
        </pc:picChg>
        <pc:picChg chg="add mod">
          <ac:chgData name="Georgina Alexander" userId="26b03bdabe4e8a86" providerId="LiveId" clId="{819C7BE8-8FAE-4600-8E81-1F3DC6EA9C74}" dt="2024-08-06T10:20:51.998" v="657" actId="1076"/>
          <ac:picMkLst>
            <pc:docMk/>
            <pc:sldMk cId="3622223861" sldId="304"/>
            <ac:picMk id="20" creationId="{11F65673-8195-65E8-B0E4-40571F02872F}"/>
          </ac:picMkLst>
        </pc:picChg>
      </pc:sldChg>
      <pc:sldChg chg="addSp delSp modSp mod modTransition modAnim">
        <pc:chgData name="Georgina Alexander" userId="26b03bdabe4e8a86" providerId="LiveId" clId="{819C7BE8-8FAE-4600-8E81-1F3DC6EA9C74}" dt="2024-08-06T14:18:53.119" v="1081"/>
        <pc:sldMkLst>
          <pc:docMk/>
          <pc:sldMk cId="1832055401" sldId="305"/>
        </pc:sldMkLst>
        <pc:spChg chg="add del mod">
          <ac:chgData name="Georgina Alexander" userId="26b03bdabe4e8a86" providerId="LiveId" clId="{819C7BE8-8FAE-4600-8E81-1F3DC6EA9C74}" dt="2024-08-05T16:54:29.732" v="375" actId="478"/>
          <ac:spMkLst>
            <pc:docMk/>
            <pc:sldMk cId="1832055401" sldId="305"/>
            <ac:spMk id="2" creationId="{33C0731F-26F2-32D2-862E-B5B161F133CE}"/>
          </ac:spMkLst>
        </pc:spChg>
        <pc:spChg chg="mod">
          <ac:chgData name="Georgina Alexander" userId="26b03bdabe4e8a86" providerId="LiveId" clId="{819C7BE8-8FAE-4600-8E81-1F3DC6EA9C74}" dt="2024-08-06T10:05:21.675" v="394"/>
          <ac:spMkLst>
            <pc:docMk/>
            <pc:sldMk cId="1832055401" sldId="305"/>
            <ac:spMk id="8" creationId="{D3277A1F-5DB3-9469-5C67-AF708204464D}"/>
          </ac:spMkLst>
        </pc:spChg>
        <pc:spChg chg="add mod">
          <ac:chgData name="Georgina Alexander" userId="26b03bdabe4e8a86" providerId="LiveId" clId="{819C7BE8-8FAE-4600-8E81-1F3DC6EA9C74}" dt="2024-08-06T10:26:53.872" v="683" actId="164"/>
          <ac:spMkLst>
            <pc:docMk/>
            <pc:sldMk cId="1832055401" sldId="305"/>
            <ac:spMk id="17" creationId="{D18ED281-7A82-0A85-D638-C3A313671836}"/>
          </ac:spMkLst>
        </pc:spChg>
        <pc:spChg chg="add del mod">
          <ac:chgData name="Georgina Alexander" userId="26b03bdabe4e8a86" providerId="LiveId" clId="{819C7BE8-8FAE-4600-8E81-1F3DC6EA9C74}" dt="2024-08-06T10:26:38.903" v="681" actId="478"/>
          <ac:spMkLst>
            <pc:docMk/>
            <pc:sldMk cId="1832055401" sldId="305"/>
            <ac:spMk id="18" creationId="{D44D4642-9F83-1D44-6EA0-8D1776DCAE3B}"/>
          </ac:spMkLst>
        </pc:spChg>
        <pc:spChg chg="add mod">
          <ac:chgData name="Georgina Alexander" userId="26b03bdabe4e8a86" providerId="LiveId" clId="{819C7BE8-8FAE-4600-8E81-1F3DC6EA9C74}" dt="2024-08-06T10:26:53.872" v="683" actId="164"/>
          <ac:spMkLst>
            <pc:docMk/>
            <pc:sldMk cId="1832055401" sldId="305"/>
            <ac:spMk id="19" creationId="{0353E977-3C40-90E4-8DDC-30087C470685}"/>
          </ac:spMkLst>
        </pc:spChg>
        <pc:spChg chg="add del mod">
          <ac:chgData name="Georgina Alexander" userId="26b03bdabe4e8a86" providerId="LiveId" clId="{819C7BE8-8FAE-4600-8E81-1F3DC6EA9C74}" dt="2024-08-06T10:26:41.741" v="682" actId="478"/>
          <ac:spMkLst>
            <pc:docMk/>
            <pc:sldMk cId="1832055401" sldId="305"/>
            <ac:spMk id="20" creationId="{70FED132-F997-B9E6-DBC1-FAC4A4F67BB1}"/>
          </ac:spMkLst>
        </pc:spChg>
        <pc:spChg chg="add mod">
          <ac:chgData name="Georgina Alexander" userId="26b03bdabe4e8a86" providerId="LiveId" clId="{819C7BE8-8FAE-4600-8E81-1F3DC6EA9C74}" dt="2024-08-06T10:25:18.420" v="676" actId="403"/>
          <ac:spMkLst>
            <pc:docMk/>
            <pc:sldMk cId="1832055401" sldId="305"/>
            <ac:spMk id="22" creationId="{FF16020E-3857-8FFA-3E23-A34EDD5F6164}"/>
          </ac:spMkLst>
        </pc:spChg>
        <pc:grpChg chg="add del mod">
          <ac:chgData name="Georgina Alexander" userId="26b03bdabe4e8a86" providerId="LiveId" clId="{819C7BE8-8FAE-4600-8E81-1F3DC6EA9C74}" dt="2024-08-06T10:08:14.562" v="408" actId="478"/>
          <ac:grpSpMkLst>
            <pc:docMk/>
            <pc:sldMk cId="1832055401" sldId="305"/>
            <ac:grpSpMk id="2" creationId="{6F0FEFB1-0694-AD70-A3F9-035617E40D6D}"/>
          </ac:grpSpMkLst>
        </pc:grpChg>
        <pc:grpChg chg="add mod">
          <ac:chgData name="Georgina Alexander" userId="26b03bdabe4e8a86" providerId="LiveId" clId="{819C7BE8-8FAE-4600-8E81-1F3DC6EA9C74}" dt="2024-08-06T10:26:53.872" v="683" actId="164"/>
          <ac:grpSpMkLst>
            <pc:docMk/>
            <pc:sldMk cId="1832055401" sldId="305"/>
            <ac:grpSpMk id="23" creationId="{7759D4EA-C509-345E-9A48-DAAB91057C06}"/>
          </ac:grpSpMkLst>
        </pc:grpChg>
        <pc:picChg chg="add mod">
          <ac:chgData name="Georgina Alexander" userId="26b03bdabe4e8a86" providerId="LiveId" clId="{819C7BE8-8FAE-4600-8E81-1F3DC6EA9C74}" dt="2024-08-05T16:56:23.809" v="381" actId="1076"/>
          <ac:picMkLst>
            <pc:docMk/>
            <pc:sldMk cId="1832055401" sldId="305"/>
            <ac:picMk id="3" creationId="{F60EB3F3-7115-45A3-4ED2-C4164C026D11}"/>
          </ac:picMkLst>
        </pc:picChg>
        <pc:picChg chg="add mod">
          <ac:chgData name="Georgina Alexander" userId="26b03bdabe4e8a86" providerId="LiveId" clId="{819C7BE8-8FAE-4600-8E81-1F3DC6EA9C74}" dt="2024-08-05T16:56:20.351" v="380" actId="1076"/>
          <ac:picMkLst>
            <pc:docMk/>
            <pc:sldMk cId="1832055401" sldId="305"/>
            <ac:picMk id="4" creationId="{A2D1BC23-A439-A919-6FCA-091B1B339A01}"/>
          </ac:picMkLst>
        </pc:picChg>
        <pc:picChg chg="mod">
          <ac:chgData name="Georgina Alexander" userId="26b03bdabe4e8a86" providerId="LiveId" clId="{819C7BE8-8FAE-4600-8E81-1F3DC6EA9C74}" dt="2024-08-06T10:05:21.675" v="394"/>
          <ac:picMkLst>
            <pc:docMk/>
            <pc:sldMk cId="1832055401" sldId="305"/>
            <ac:picMk id="6" creationId="{6CBD45C5-9CA3-072C-7AEA-6FC93DF85803}"/>
          </ac:picMkLst>
        </pc:picChg>
        <pc:picChg chg="mod">
          <ac:chgData name="Georgina Alexander" userId="26b03bdabe4e8a86" providerId="LiveId" clId="{819C7BE8-8FAE-4600-8E81-1F3DC6EA9C74}" dt="2024-08-06T10:05:21.675" v="394"/>
          <ac:picMkLst>
            <pc:docMk/>
            <pc:sldMk cId="1832055401" sldId="305"/>
            <ac:picMk id="9" creationId="{BB61C14D-9810-179B-E9BE-F368336242D0}"/>
          </ac:picMkLst>
        </pc:picChg>
        <pc:picChg chg="add mod modCrop">
          <ac:chgData name="Georgina Alexander" userId="26b03bdabe4e8a86" providerId="LiveId" clId="{819C7BE8-8FAE-4600-8E81-1F3DC6EA9C74}" dt="2024-08-06T10:08:20.027" v="409" actId="1076"/>
          <ac:picMkLst>
            <pc:docMk/>
            <pc:sldMk cId="1832055401" sldId="305"/>
            <ac:picMk id="11" creationId="{C5A56305-652D-6BA5-B9AB-524B7BCB9367}"/>
          </ac:picMkLst>
        </pc:picChg>
        <pc:picChg chg="add mod">
          <ac:chgData name="Georgina Alexander" userId="26b03bdabe4e8a86" providerId="LiveId" clId="{819C7BE8-8FAE-4600-8E81-1F3DC6EA9C74}" dt="2024-08-06T10:09:44.770" v="422" actId="1076"/>
          <ac:picMkLst>
            <pc:docMk/>
            <pc:sldMk cId="1832055401" sldId="305"/>
            <ac:picMk id="13" creationId="{5EBB9C22-E937-4253-DC00-68BA724FC1B1}"/>
          </ac:picMkLst>
        </pc:picChg>
        <pc:picChg chg="add mod">
          <ac:chgData name="Georgina Alexander" userId="26b03bdabe4e8a86" providerId="LiveId" clId="{819C7BE8-8FAE-4600-8E81-1F3DC6EA9C74}" dt="2024-08-06T10:09:44.770" v="422" actId="1076"/>
          <ac:picMkLst>
            <pc:docMk/>
            <pc:sldMk cId="1832055401" sldId="305"/>
            <ac:picMk id="14" creationId="{B7BCEA09-AF2A-FF73-C3AC-5F63A32DFC88}"/>
          </ac:picMkLst>
        </pc:picChg>
        <pc:picChg chg="add mod ord">
          <ac:chgData name="Georgina Alexander" userId="26b03bdabe4e8a86" providerId="LiveId" clId="{819C7BE8-8FAE-4600-8E81-1F3DC6EA9C74}" dt="2024-08-06T10:09:37.407" v="420" actId="171"/>
          <ac:picMkLst>
            <pc:docMk/>
            <pc:sldMk cId="1832055401" sldId="305"/>
            <ac:picMk id="16" creationId="{E1DD38EC-9093-20E6-9EFB-96DC3FE0B050}"/>
          </ac:picMkLst>
        </pc:picChg>
        <pc:picChg chg="add mod">
          <ac:chgData name="Georgina Alexander" userId="26b03bdabe4e8a86" providerId="LiveId" clId="{819C7BE8-8FAE-4600-8E81-1F3DC6EA9C74}" dt="2024-08-06T10:23:18.429" v="667" actId="1076"/>
          <ac:picMkLst>
            <pc:docMk/>
            <pc:sldMk cId="1832055401" sldId="305"/>
            <ac:picMk id="21" creationId="{7A841E9E-A25C-F611-BB09-DAEDC66561D9}"/>
          </ac:picMkLst>
        </pc:picChg>
      </pc:sldChg>
      <pc:sldChg chg="modSp add mod modTransition">
        <pc:chgData name="Georgina Alexander" userId="26b03bdabe4e8a86" providerId="LiveId" clId="{819C7BE8-8FAE-4600-8E81-1F3DC6EA9C74}" dt="2024-08-06T14:04:36.268" v="1025"/>
        <pc:sldMkLst>
          <pc:docMk/>
          <pc:sldMk cId="1372744045" sldId="306"/>
        </pc:sldMkLst>
        <pc:spChg chg="mod">
          <ac:chgData name="Georgina Alexander" userId="26b03bdabe4e8a86" providerId="LiveId" clId="{819C7BE8-8FAE-4600-8E81-1F3DC6EA9C74}" dt="2024-08-06T10:16:02.798" v="496" actId="207"/>
          <ac:spMkLst>
            <pc:docMk/>
            <pc:sldMk cId="1372744045" sldId="306"/>
            <ac:spMk id="10" creationId="{367B280B-FFAC-4377-59A1-6A844ED05BC6}"/>
          </ac:spMkLst>
        </pc:spChg>
      </pc:sldChg>
      <pc:sldChg chg="modSp add mod modTransition">
        <pc:chgData name="Georgina Alexander" userId="26b03bdabe4e8a86" providerId="LiveId" clId="{819C7BE8-8FAE-4600-8E81-1F3DC6EA9C74}" dt="2024-08-06T14:05:56.479" v="1029"/>
        <pc:sldMkLst>
          <pc:docMk/>
          <pc:sldMk cId="1431209252" sldId="307"/>
        </pc:sldMkLst>
        <pc:spChg chg="mod">
          <ac:chgData name="Georgina Alexander" userId="26b03bdabe4e8a86" providerId="LiveId" clId="{819C7BE8-8FAE-4600-8E81-1F3DC6EA9C74}" dt="2024-08-06T10:15:03.380" v="468" actId="14100"/>
          <ac:spMkLst>
            <pc:docMk/>
            <pc:sldMk cId="1431209252" sldId="307"/>
            <ac:spMk id="8" creationId="{65348808-8E45-E845-7A0E-06315004E5ED}"/>
          </ac:spMkLst>
        </pc:spChg>
        <pc:spChg chg="mod">
          <ac:chgData name="Georgina Alexander" userId="26b03bdabe4e8a86" providerId="LiveId" clId="{819C7BE8-8FAE-4600-8E81-1F3DC6EA9C74}" dt="2024-08-06T10:15:55.908" v="495" actId="207"/>
          <ac:spMkLst>
            <pc:docMk/>
            <pc:sldMk cId="1431209252" sldId="307"/>
            <ac:spMk id="10" creationId="{367B280B-FFAC-4377-59A1-6A844ED05BC6}"/>
          </ac:spMkLst>
        </pc:spChg>
      </pc:sldChg>
      <pc:sldChg chg="addSp modSp add mod modTransition modAnim">
        <pc:chgData name="Georgina Alexander" userId="26b03bdabe4e8a86" providerId="LiveId" clId="{819C7BE8-8FAE-4600-8E81-1F3DC6EA9C74}" dt="2024-08-06T14:15:03.820" v="1062"/>
        <pc:sldMkLst>
          <pc:docMk/>
          <pc:sldMk cId="2789351691" sldId="308"/>
        </pc:sldMkLst>
        <pc:grpChg chg="ord">
          <ac:chgData name="Georgina Alexander" userId="26b03bdabe4e8a86" providerId="LiveId" clId="{819C7BE8-8FAE-4600-8E81-1F3DC6EA9C74}" dt="2024-08-06T11:55:28.974" v="781" actId="166"/>
          <ac:grpSpMkLst>
            <pc:docMk/>
            <pc:sldMk cId="2789351691" sldId="308"/>
            <ac:grpSpMk id="18" creationId="{C2F6C004-051F-B6AB-9C47-DDDA63FC27BB}"/>
          </ac:grpSpMkLst>
        </pc:grpChg>
        <pc:picChg chg="add mod">
          <ac:chgData name="Georgina Alexander" userId="26b03bdabe4e8a86" providerId="LiveId" clId="{819C7BE8-8FAE-4600-8E81-1F3DC6EA9C74}" dt="2024-08-06T11:51:56.549" v="753"/>
          <ac:picMkLst>
            <pc:docMk/>
            <pc:sldMk cId="2789351691" sldId="308"/>
            <ac:picMk id="2" creationId="{33D04CFD-3099-DC41-C4E2-B8D0A077AFF5}"/>
          </ac:picMkLst>
        </pc:picChg>
        <pc:picChg chg="ord">
          <ac:chgData name="Georgina Alexander" userId="26b03bdabe4e8a86" providerId="LiveId" clId="{819C7BE8-8FAE-4600-8E81-1F3DC6EA9C74}" dt="2024-08-06T11:55:28.974" v="781" actId="166"/>
          <ac:picMkLst>
            <pc:docMk/>
            <pc:sldMk cId="2789351691" sldId="308"/>
            <ac:picMk id="3" creationId="{43461387-CAED-A3BB-CFEB-0A2B684FF6FB}"/>
          </ac:picMkLst>
        </pc:picChg>
        <pc:picChg chg="add mod">
          <ac:chgData name="Georgina Alexander" userId="26b03bdabe4e8a86" providerId="LiveId" clId="{819C7BE8-8FAE-4600-8E81-1F3DC6EA9C74}" dt="2024-08-06T11:52:02.385" v="755" actId="1076"/>
          <ac:picMkLst>
            <pc:docMk/>
            <pc:sldMk cId="2789351691" sldId="308"/>
            <ac:picMk id="6" creationId="{41AD4C26-D2DE-C262-C40A-5EC7DF0CD47F}"/>
          </ac:picMkLst>
        </pc:picChg>
        <pc:picChg chg="ord">
          <ac:chgData name="Georgina Alexander" userId="26b03bdabe4e8a86" providerId="LiveId" clId="{819C7BE8-8FAE-4600-8E81-1F3DC6EA9C74}" dt="2024-08-06T11:55:28.974" v="781" actId="166"/>
          <ac:picMkLst>
            <pc:docMk/>
            <pc:sldMk cId="2789351691" sldId="308"/>
            <ac:picMk id="9" creationId="{699C5601-EFD6-1837-EFE9-42FE8BB87AA9}"/>
          </ac:picMkLst>
        </pc:picChg>
        <pc:picChg chg="ord">
          <ac:chgData name="Georgina Alexander" userId="26b03bdabe4e8a86" providerId="LiveId" clId="{819C7BE8-8FAE-4600-8E81-1F3DC6EA9C74}" dt="2024-08-06T11:55:28.974" v="781" actId="166"/>
          <ac:picMkLst>
            <pc:docMk/>
            <pc:sldMk cId="2789351691" sldId="308"/>
            <ac:picMk id="10" creationId="{CEB5CD11-953F-EE41-C62B-583011536BA6}"/>
          </ac:picMkLst>
        </pc:picChg>
        <pc:picChg chg="ord">
          <ac:chgData name="Georgina Alexander" userId="26b03bdabe4e8a86" providerId="LiveId" clId="{819C7BE8-8FAE-4600-8E81-1F3DC6EA9C74}" dt="2024-08-06T11:55:28.974" v="781" actId="166"/>
          <ac:picMkLst>
            <pc:docMk/>
            <pc:sldMk cId="2789351691" sldId="308"/>
            <ac:picMk id="11" creationId="{F3AE3D0A-E219-F7B3-CFD4-BB0CA7FB604A}"/>
          </ac:picMkLst>
        </pc:picChg>
        <pc:picChg chg="ord">
          <ac:chgData name="Georgina Alexander" userId="26b03bdabe4e8a86" providerId="LiveId" clId="{819C7BE8-8FAE-4600-8E81-1F3DC6EA9C74}" dt="2024-08-06T11:55:28.974" v="781" actId="166"/>
          <ac:picMkLst>
            <pc:docMk/>
            <pc:sldMk cId="2789351691" sldId="308"/>
            <ac:picMk id="12" creationId="{3D7D0650-97A1-9AB9-17B6-51E54C25CBB0}"/>
          </ac:picMkLst>
        </pc:picChg>
        <pc:picChg chg="ord">
          <ac:chgData name="Georgina Alexander" userId="26b03bdabe4e8a86" providerId="LiveId" clId="{819C7BE8-8FAE-4600-8E81-1F3DC6EA9C74}" dt="2024-08-06T11:55:28.974" v="781" actId="166"/>
          <ac:picMkLst>
            <pc:docMk/>
            <pc:sldMk cId="2789351691" sldId="308"/>
            <ac:picMk id="19" creationId="{47BFA0EF-BEB2-7264-516D-821A33D3BF9E}"/>
          </ac:picMkLst>
        </pc:picChg>
      </pc:sldChg>
      <pc:sldChg chg="addSp delSp modSp add mod modTransition modAnim">
        <pc:chgData name="Georgina Alexander" userId="26b03bdabe4e8a86" providerId="LiveId" clId="{819C7BE8-8FAE-4600-8E81-1F3DC6EA9C74}" dt="2024-08-06T14:19:43.269" v="1084"/>
        <pc:sldMkLst>
          <pc:docMk/>
          <pc:sldMk cId="1595761341" sldId="309"/>
        </pc:sldMkLst>
        <pc:spChg chg="mod">
          <ac:chgData name="Georgina Alexander" userId="26b03bdabe4e8a86" providerId="LiveId" clId="{819C7BE8-8FAE-4600-8E81-1F3DC6EA9C74}" dt="2024-08-06T10:27:48.083" v="688"/>
          <ac:spMkLst>
            <pc:docMk/>
            <pc:sldMk cId="1595761341" sldId="309"/>
            <ac:spMk id="6" creationId="{88CA10DF-8DA6-853E-7B0B-2D156015647E}"/>
          </ac:spMkLst>
        </pc:spChg>
        <pc:spChg chg="mod">
          <ac:chgData name="Georgina Alexander" userId="26b03bdabe4e8a86" providerId="LiveId" clId="{819C7BE8-8FAE-4600-8E81-1F3DC6EA9C74}" dt="2024-08-06T10:27:48.083" v="688"/>
          <ac:spMkLst>
            <pc:docMk/>
            <pc:sldMk cId="1595761341" sldId="309"/>
            <ac:spMk id="8" creationId="{77E980F2-38F2-B92F-9C22-449E5E18A705}"/>
          </ac:spMkLst>
        </pc:spChg>
        <pc:spChg chg="add mod">
          <ac:chgData name="Georgina Alexander" userId="26b03bdabe4e8a86" providerId="LiveId" clId="{819C7BE8-8FAE-4600-8E81-1F3DC6EA9C74}" dt="2024-08-06T10:27:48.083" v="688"/>
          <ac:spMkLst>
            <pc:docMk/>
            <pc:sldMk cId="1595761341" sldId="309"/>
            <ac:spMk id="9" creationId="{36685314-3DDC-DF9E-8B8A-D34704CB0D6C}"/>
          </ac:spMkLst>
        </pc:spChg>
        <pc:spChg chg="del">
          <ac:chgData name="Georgina Alexander" userId="26b03bdabe4e8a86" providerId="LiveId" clId="{819C7BE8-8FAE-4600-8E81-1F3DC6EA9C74}" dt="2024-08-06T10:27:40.231" v="687" actId="478"/>
          <ac:spMkLst>
            <pc:docMk/>
            <pc:sldMk cId="1595761341" sldId="309"/>
            <ac:spMk id="17" creationId="{D18ED281-7A82-0A85-D638-C3A313671836}"/>
          </ac:spMkLst>
        </pc:spChg>
        <pc:spChg chg="mod">
          <ac:chgData name="Georgina Alexander" userId="26b03bdabe4e8a86" providerId="LiveId" clId="{819C7BE8-8FAE-4600-8E81-1F3DC6EA9C74}" dt="2024-08-06T11:58:17.256" v="792" actId="164"/>
          <ac:spMkLst>
            <pc:docMk/>
            <pc:sldMk cId="1595761341" sldId="309"/>
            <ac:spMk id="18" creationId="{D44D4642-9F83-1D44-6EA0-8D1776DCAE3B}"/>
          </ac:spMkLst>
        </pc:spChg>
        <pc:spChg chg="del">
          <ac:chgData name="Georgina Alexander" userId="26b03bdabe4e8a86" providerId="LiveId" clId="{819C7BE8-8FAE-4600-8E81-1F3DC6EA9C74}" dt="2024-08-06T10:27:40.231" v="687" actId="478"/>
          <ac:spMkLst>
            <pc:docMk/>
            <pc:sldMk cId="1595761341" sldId="309"/>
            <ac:spMk id="19" creationId="{0353E977-3C40-90E4-8DDC-30087C470685}"/>
          </ac:spMkLst>
        </pc:spChg>
        <pc:spChg chg="mod">
          <ac:chgData name="Georgina Alexander" userId="26b03bdabe4e8a86" providerId="LiveId" clId="{819C7BE8-8FAE-4600-8E81-1F3DC6EA9C74}" dt="2024-08-06T11:58:17.256" v="792" actId="164"/>
          <ac:spMkLst>
            <pc:docMk/>
            <pc:sldMk cId="1595761341" sldId="309"/>
            <ac:spMk id="20" creationId="{70FED132-F997-B9E6-DBC1-FAC4A4F67BB1}"/>
          </ac:spMkLst>
        </pc:spChg>
        <pc:spChg chg="add mod">
          <ac:chgData name="Georgina Alexander" userId="26b03bdabe4e8a86" providerId="LiveId" clId="{819C7BE8-8FAE-4600-8E81-1F3DC6EA9C74}" dt="2024-08-06T11:59:51.537" v="799" actId="20577"/>
          <ac:spMkLst>
            <pc:docMk/>
            <pc:sldMk cId="1595761341" sldId="309"/>
            <ac:spMk id="22" creationId="{240017C1-094C-6557-699E-B0C7563B1882}"/>
          </ac:spMkLst>
        </pc:spChg>
        <pc:grpChg chg="add mod">
          <ac:chgData name="Georgina Alexander" userId="26b03bdabe4e8a86" providerId="LiveId" clId="{819C7BE8-8FAE-4600-8E81-1F3DC6EA9C74}" dt="2024-08-06T10:27:48.083" v="688"/>
          <ac:grpSpMkLst>
            <pc:docMk/>
            <pc:sldMk cId="1595761341" sldId="309"/>
            <ac:grpSpMk id="2" creationId="{7ED0E6CB-7888-7293-F0EA-736D642303D8}"/>
          </ac:grpSpMkLst>
        </pc:grpChg>
        <pc:grpChg chg="add mod">
          <ac:chgData name="Georgina Alexander" userId="26b03bdabe4e8a86" providerId="LiveId" clId="{819C7BE8-8FAE-4600-8E81-1F3DC6EA9C74}" dt="2024-08-06T11:58:17.256" v="792" actId="164"/>
          <ac:grpSpMkLst>
            <pc:docMk/>
            <pc:sldMk cId="1595761341" sldId="309"/>
            <ac:grpSpMk id="15" creationId="{91614E2D-8ABF-CAF0-7E50-54399D813868}"/>
          </ac:grpSpMkLst>
        </pc:grpChg>
        <pc:picChg chg="add mod">
          <ac:chgData name="Georgina Alexander" userId="26b03bdabe4e8a86" providerId="LiveId" clId="{819C7BE8-8FAE-4600-8E81-1F3DC6EA9C74}" dt="2024-08-06T10:28:34.991" v="695" actId="1076"/>
          <ac:picMkLst>
            <pc:docMk/>
            <pc:sldMk cId="1595761341" sldId="309"/>
            <ac:picMk id="10" creationId="{B22D44F0-43C8-ED9B-B890-9F2DFEDD6EB1}"/>
          </ac:picMkLst>
        </pc:picChg>
        <pc:picChg chg="add mod">
          <ac:chgData name="Georgina Alexander" userId="26b03bdabe4e8a86" providerId="LiveId" clId="{819C7BE8-8FAE-4600-8E81-1F3DC6EA9C74}" dt="2024-08-06T14:19:30.096" v="1083" actId="1076"/>
          <ac:picMkLst>
            <pc:docMk/>
            <pc:sldMk cId="1595761341" sldId="309"/>
            <ac:picMk id="12" creationId="{038E74C1-A920-4616-1C2B-D05A9274B50A}"/>
          </ac:picMkLst>
        </pc:picChg>
        <pc:picChg chg="add mod">
          <ac:chgData name="Georgina Alexander" userId="26b03bdabe4e8a86" providerId="LiveId" clId="{819C7BE8-8FAE-4600-8E81-1F3DC6EA9C74}" dt="2024-08-06T11:59:32.048" v="794"/>
          <ac:picMkLst>
            <pc:docMk/>
            <pc:sldMk cId="1595761341" sldId="309"/>
            <ac:picMk id="21" creationId="{4459F9CF-C79E-3258-590B-92ECC047EA6A}"/>
          </ac:picMkLst>
        </pc:picChg>
      </pc:sldChg>
      <pc:sldChg chg="modSp add mod modTransition">
        <pc:chgData name="Georgina Alexander" userId="26b03bdabe4e8a86" providerId="LiveId" clId="{819C7BE8-8FAE-4600-8E81-1F3DC6EA9C74}" dt="2024-08-06T14:06:54.488" v="1032"/>
        <pc:sldMkLst>
          <pc:docMk/>
          <pc:sldMk cId="2568093647" sldId="310"/>
        </pc:sldMkLst>
        <pc:spChg chg="mod">
          <ac:chgData name="Georgina Alexander" userId="26b03bdabe4e8a86" providerId="LiveId" clId="{819C7BE8-8FAE-4600-8E81-1F3DC6EA9C74}" dt="2024-08-06T10:15:49.755" v="494" actId="207"/>
          <ac:spMkLst>
            <pc:docMk/>
            <pc:sldMk cId="2568093647" sldId="310"/>
            <ac:spMk id="10" creationId="{367B280B-FFAC-4377-59A1-6A844ED05BC6}"/>
          </ac:spMkLst>
        </pc:spChg>
      </pc:sldChg>
      <pc:sldChg chg="addSp modSp add mod modTransition modAnim">
        <pc:chgData name="Georgina Alexander" userId="26b03bdabe4e8a86" providerId="LiveId" clId="{819C7BE8-8FAE-4600-8E81-1F3DC6EA9C74}" dt="2024-08-06T14:15:09.359" v="1063"/>
        <pc:sldMkLst>
          <pc:docMk/>
          <pc:sldMk cId="1806113499" sldId="311"/>
        </pc:sldMkLst>
        <pc:grpChg chg="ord">
          <ac:chgData name="Georgina Alexander" userId="26b03bdabe4e8a86" providerId="LiveId" clId="{819C7BE8-8FAE-4600-8E81-1F3DC6EA9C74}" dt="2024-08-06T11:55:48.346" v="782" actId="166"/>
          <ac:grpSpMkLst>
            <pc:docMk/>
            <pc:sldMk cId="1806113499" sldId="311"/>
            <ac:grpSpMk id="18" creationId="{C2F6C004-051F-B6AB-9C47-DDDA63FC27BB}"/>
          </ac:grpSpMkLst>
        </pc:grpChg>
        <pc:picChg chg="add mod">
          <ac:chgData name="Georgina Alexander" userId="26b03bdabe4e8a86" providerId="LiveId" clId="{819C7BE8-8FAE-4600-8E81-1F3DC6EA9C74}" dt="2024-08-06T11:52:30.757" v="756"/>
          <ac:picMkLst>
            <pc:docMk/>
            <pc:sldMk cId="1806113499" sldId="311"/>
            <ac:picMk id="2" creationId="{4B2546DF-93E5-0F45-B7F3-9107B156A139}"/>
          </ac:picMkLst>
        </pc:picChg>
        <pc:picChg chg="ord">
          <ac:chgData name="Georgina Alexander" userId="26b03bdabe4e8a86" providerId="LiveId" clId="{819C7BE8-8FAE-4600-8E81-1F3DC6EA9C74}" dt="2024-08-06T11:55:48.346" v="782" actId="166"/>
          <ac:picMkLst>
            <pc:docMk/>
            <pc:sldMk cId="1806113499" sldId="311"/>
            <ac:picMk id="3" creationId="{43461387-CAED-A3BB-CFEB-0A2B684FF6FB}"/>
          </ac:picMkLst>
        </pc:picChg>
        <pc:picChg chg="add mod">
          <ac:chgData name="Georgina Alexander" userId="26b03bdabe4e8a86" providerId="LiveId" clId="{819C7BE8-8FAE-4600-8E81-1F3DC6EA9C74}" dt="2024-08-06T11:52:30.757" v="756"/>
          <ac:picMkLst>
            <pc:docMk/>
            <pc:sldMk cId="1806113499" sldId="311"/>
            <ac:picMk id="6" creationId="{5024D5F8-941C-A517-4F5F-1EC4934BCA33}"/>
          </ac:picMkLst>
        </pc:picChg>
        <pc:picChg chg="add mod">
          <ac:chgData name="Georgina Alexander" userId="26b03bdabe4e8a86" providerId="LiveId" clId="{819C7BE8-8FAE-4600-8E81-1F3DC6EA9C74}" dt="2024-08-06T11:52:38.236" v="758" actId="1076"/>
          <ac:picMkLst>
            <pc:docMk/>
            <pc:sldMk cId="1806113499" sldId="311"/>
            <ac:picMk id="8" creationId="{A78A189D-4B6A-BB8E-DC21-C99970456DC2}"/>
          </ac:picMkLst>
        </pc:picChg>
        <pc:picChg chg="ord">
          <ac:chgData name="Georgina Alexander" userId="26b03bdabe4e8a86" providerId="LiveId" clId="{819C7BE8-8FAE-4600-8E81-1F3DC6EA9C74}" dt="2024-08-06T11:55:48.346" v="782" actId="166"/>
          <ac:picMkLst>
            <pc:docMk/>
            <pc:sldMk cId="1806113499" sldId="311"/>
            <ac:picMk id="9" creationId="{699C5601-EFD6-1837-EFE9-42FE8BB87AA9}"/>
          </ac:picMkLst>
        </pc:picChg>
        <pc:picChg chg="ord">
          <ac:chgData name="Georgina Alexander" userId="26b03bdabe4e8a86" providerId="LiveId" clId="{819C7BE8-8FAE-4600-8E81-1F3DC6EA9C74}" dt="2024-08-06T11:55:48.346" v="782" actId="166"/>
          <ac:picMkLst>
            <pc:docMk/>
            <pc:sldMk cId="1806113499" sldId="311"/>
            <ac:picMk id="10" creationId="{CEB5CD11-953F-EE41-C62B-583011536BA6}"/>
          </ac:picMkLst>
        </pc:picChg>
        <pc:picChg chg="ord">
          <ac:chgData name="Georgina Alexander" userId="26b03bdabe4e8a86" providerId="LiveId" clId="{819C7BE8-8FAE-4600-8E81-1F3DC6EA9C74}" dt="2024-08-06T11:55:48.346" v="782" actId="166"/>
          <ac:picMkLst>
            <pc:docMk/>
            <pc:sldMk cId="1806113499" sldId="311"/>
            <ac:picMk id="11" creationId="{F3AE3D0A-E219-F7B3-CFD4-BB0CA7FB604A}"/>
          </ac:picMkLst>
        </pc:picChg>
        <pc:picChg chg="ord">
          <ac:chgData name="Georgina Alexander" userId="26b03bdabe4e8a86" providerId="LiveId" clId="{819C7BE8-8FAE-4600-8E81-1F3DC6EA9C74}" dt="2024-08-06T11:55:48.346" v="782" actId="166"/>
          <ac:picMkLst>
            <pc:docMk/>
            <pc:sldMk cId="1806113499" sldId="311"/>
            <ac:picMk id="12" creationId="{3D7D0650-97A1-9AB9-17B6-51E54C25CBB0}"/>
          </ac:picMkLst>
        </pc:picChg>
        <pc:picChg chg="ord">
          <ac:chgData name="Georgina Alexander" userId="26b03bdabe4e8a86" providerId="LiveId" clId="{819C7BE8-8FAE-4600-8E81-1F3DC6EA9C74}" dt="2024-08-06T11:55:48.346" v="782" actId="166"/>
          <ac:picMkLst>
            <pc:docMk/>
            <pc:sldMk cId="1806113499" sldId="311"/>
            <ac:picMk id="19" creationId="{47BFA0EF-BEB2-7264-516D-821A33D3BF9E}"/>
          </ac:picMkLst>
        </pc:picChg>
      </pc:sldChg>
      <pc:sldChg chg="addSp modSp add mod modTransition modAnim">
        <pc:chgData name="Georgina Alexander" userId="26b03bdabe4e8a86" providerId="LiveId" clId="{819C7BE8-8FAE-4600-8E81-1F3DC6EA9C74}" dt="2024-08-06T14:20:16.585" v="1085"/>
        <pc:sldMkLst>
          <pc:docMk/>
          <pc:sldMk cId="2794778316" sldId="312"/>
        </pc:sldMkLst>
        <pc:spChg chg="add mod">
          <ac:chgData name="Georgina Alexander" userId="26b03bdabe4e8a86" providerId="LiveId" clId="{819C7BE8-8FAE-4600-8E81-1F3DC6EA9C74}" dt="2024-08-06T12:04:24.410" v="805"/>
          <ac:spMkLst>
            <pc:docMk/>
            <pc:sldMk cId="2794778316" sldId="312"/>
            <ac:spMk id="9" creationId="{35480A25-9692-3F20-8A1D-BB9F776C912F}"/>
          </ac:spMkLst>
        </pc:spChg>
        <pc:spChg chg="add mod">
          <ac:chgData name="Georgina Alexander" userId="26b03bdabe4e8a86" providerId="LiveId" clId="{819C7BE8-8FAE-4600-8E81-1F3DC6EA9C74}" dt="2024-08-06T12:04:24.410" v="805"/>
          <ac:spMkLst>
            <pc:docMk/>
            <pc:sldMk cId="2794778316" sldId="312"/>
            <ac:spMk id="10" creationId="{9004CF32-F28A-09DD-0DAD-85009BE9C612}"/>
          </ac:spMkLst>
        </pc:spChg>
        <pc:spChg chg="add mod">
          <ac:chgData name="Georgina Alexander" userId="26b03bdabe4e8a86" providerId="LiveId" clId="{819C7BE8-8FAE-4600-8E81-1F3DC6EA9C74}" dt="2024-08-06T12:04:52.659" v="812" actId="20577"/>
          <ac:spMkLst>
            <pc:docMk/>
            <pc:sldMk cId="2794778316" sldId="312"/>
            <ac:spMk id="12" creationId="{430212FE-7E70-600D-A7F9-8C2312E9AC4B}"/>
          </ac:spMkLst>
        </pc:spChg>
        <pc:picChg chg="add mod">
          <ac:chgData name="Georgina Alexander" userId="26b03bdabe4e8a86" providerId="LiveId" clId="{819C7BE8-8FAE-4600-8E81-1F3DC6EA9C74}" dt="2024-08-06T10:28:57.521" v="698"/>
          <ac:picMkLst>
            <pc:docMk/>
            <pc:sldMk cId="2794778316" sldId="312"/>
            <ac:picMk id="2" creationId="{BC69781B-2FAD-8CF6-8C28-F0EDFA13400D}"/>
          </ac:picMkLst>
        </pc:picChg>
        <pc:picChg chg="add mod">
          <ac:chgData name="Georgina Alexander" userId="26b03bdabe4e8a86" providerId="LiveId" clId="{819C7BE8-8FAE-4600-8E81-1F3DC6EA9C74}" dt="2024-08-06T10:28:57.521" v="698"/>
          <ac:picMkLst>
            <pc:docMk/>
            <pc:sldMk cId="2794778316" sldId="312"/>
            <ac:picMk id="6" creationId="{E3E2688A-A186-FEB4-E8BD-EB2E72227116}"/>
          </ac:picMkLst>
        </pc:picChg>
        <pc:picChg chg="add mod">
          <ac:chgData name="Georgina Alexander" userId="26b03bdabe4e8a86" providerId="LiveId" clId="{819C7BE8-8FAE-4600-8E81-1F3DC6EA9C74}" dt="2024-08-06T10:29:08.809" v="700" actId="1076"/>
          <ac:picMkLst>
            <pc:docMk/>
            <pc:sldMk cId="2794778316" sldId="312"/>
            <ac:picMk id="8" creationId="{31BC1785-4BAC-50AB-82DF-3AAE066FA624}"/>
          </ac:picMkLst>
        </pc:picChg>
      </pc:sldChg>
      <pc:sldChg chg="modSp add mod modTransition">
        <pc:chgData name="Georgina Alexander" userId="26b03bdabe4e8a86" providerId="LiveId" clId="{819C7BE8-8FAE-4600-8E81-1F3DC6EA9C74}" dt="2024-08-06T14:07:35.783" v="1035"/>
        <pc:sldMkLst>
          <pc:docMk/>
          <pc:sldMk cId="2403157521" sldId="313"/>
        </pc:sldMkLst>
        <pc:spChg chg="mod">
          <ac:chgData name="Georgina Alexander" userId="26b03bdabe4e8a86" providerId="LiveId" clId="{819C7BE8-8FAE-4600-8E81-1F3DC6EA9C74}" dt="2024-08-06T10:15:43.310" v="493" actId="207"/>
          <ac:spMkLst>
            <pc:docMk/>
            <pc:sldMk cId="2403157521" sldId="313"/>
            <ac:spMk id="10" creationId="{367B280B-FFAC-4377-59A1-6A844ED05BC6}"/>
          </ac:spMkLst>
        </pc:spChg>
      </pc:sldChg>
      <pc:sldChg chg="addSp modSp add mod modTransition modAnim">
        <pc:chgData name="Georgina Alexander" userId="26b03bdabe4e8a86" providerId="LiveId" clId="{819C7BE8-8FAE-4600-8E81-1F3DC6EA9C74}" dt="2024-08-06T14:15:20.812" v="1064"/>
        <pc:sldMkLst>
          <pc:docMk/>
          <pc:sldMk cId="963934949" sldId="314"/>
        </pc:sldMkLst>
        <pc:grpChg chg="ord">
          <ac:chgData name="Georgina Alexander" userId="26b03bdabe4e8a86" providerId="LiveId" clId="{819C7BE8-8FAE-4600-8E81-1F3DC6EA9C74}" dt="2024-08-06T11:55:58.145" v="783" actId="166"/>
          <ac:grpSpMkLst>
            <pc:docMk/>
            <pc:sldMk cId="963934949" sldId="314"/>
            <ac:grpSpMk id="18" creationId="{C2F6C004-051F-B6AB-9C47-DDDA63FC27BB}"/>
          </ac:grpSpMkLst>
        </pc:grpChg>
        <pc:picChg chg="add mod">
          <ac:chgData name="Georgina Alexander" userId="26b03bdabe4e8a86" providerId="LiveId" clId="{819C7BE8-8FAE-4600-8E81-1F3DC6EA9C74}" dt="2024-08-06T11:52:56.688" v="759"/>
          <ac:picMkLst>
            <pc:docMk/>
            <pc:sldMk cId="963934949" sldId="314"/>
            <ac:picMk id="2" creationId="{EA04689F-B1CF-CC6D-CA68-C806A194690F}"/>
          </ac:picMkLst>
        </pc:picChg>
        <pc:picChg chg="ord">
          <ac:chgData name="Georgina Alexander" userId="26b03bdabe4e8a86" providerId="LiveId" clId="{819C7BE8-8FAE-4600-8E81-1F3DC6EA9C74}" dt="2024-08-06T11:55:58.145" v="783" actId="166"/>
          <ac:picMkLst>
            <pc:docMk/>
            <pc:sldMk cId="963934949" sldId="314"/>
            <ac:picMk id="3" creationId="{43461387-CAED-A3BB-CFEB-0A2B684FF6FB}"/>
          </ac:picMkLst>
        </pc:picChg>
        <pc:picChg chg="add mod">
          <ac:chgData name="Georgina Alexander" userId="26b03bdabe4e8a86" providerId="LiveId" clId="{819C7BE8-8FAE-4600-8E81-1F3DC6EA9C74}" dt="2024-08-06T11:52:56.688" v="759"/>
          <ac:picMkLst>
            <pc:docMk/>
            <pc:sldMk cId="963934949" sldId="314"/>
            <ac:picMk id="6" creationId="{450AA89E-6D23-5B8D-8304-934247BFEC42}"/>
          </ac:picMkLst>
        </pc:picChg>
        <pc:picChg chg="add mod">
          <ac:chgData name="Georgina Alexander" userId="26b03bdabe4e8a86" providerId="LiveId" clId="{819C7BE8-8FAE-4600-8E81-1F3DC6EA9C74}" dt="2024-08-06T11:52:56.688" v="759"/>
          <ac:picMkLst>
            <pc:docMk/>
            <pc:sldMk cId="963934949" sldId="314"/>
            <ac:picMk id="8" creationId="{7991C0F3-0786-4282-EEED-3A69D3E3536C}"/>
          </ac:picMkLst>
        </pc:picChg>
        <pc:picChg chg="ord">
          <ac:chgData name="Georgina Alexander" userId="26b03bdabe4e8a86" providerId="LiveId" clId="{819C7BE8-8FAE-4600-8E81-1F3DC6EA9C74}" dt="2024-08-06T11:55:58.145" v="783" actId="166"/>
          <ac:picMkLst>
            <pc:docMk/>
            <pc:sldMk cId="963934949" sldId="314"/>
            <ac:picMk id="9" creationId="{699C5601-EFD6-1837-EFE9-42FE8BB87AA9}"/>
          </ac:picMkLst>
        </pc:picChg>
        <pc:picChg chg="ord">
          <ac:chgData name="Georgina Alexander" userId="26b03bdabe4e8a86" providerId="LiveId" clId="{819C7BE8-8FAE-4600-8E81-1F3DC6EA9C74}" dt="2024-08-06T11:55:58.145" v="783" actId="166"/>
          <ac:picMkLst>
            <pc:docMk/>
            <pc:sldMk cId="963934949" sldId="314"/>
            <ac:picMk id="10" creationId="{CEB5CD11-953F-EE41-C62B-583011536BA6}"/>
          </ac:picMkLst>
        </pc:picChg>
        <pc:picChg chg="ord">
          <ac:chgData name="Georgina Alexander" userId="26b03bdabe4e8a86" providerId="LiveId" clId="{819C7BE8-8FAE-4600-8E81-1F3DC6EA9C74}" dt="2024-08-06T11:55:58.145" v="783" actId="166"/>
          <ac:picMkLst>
            <pc:docMk/>
            <pc:sldMk cId="963934949" sldId="314"/>
            <ac:picMk id="11" creationId="{F3AE3D0A-E219-F7B3-CFD4-BB0CA7FB604A}"/>
          </ac:picMkLst>
        </pc:picChg>
        <pc:picChg chg="ord">
          <ac:chgData name="Georgina Alexander" userId="26b03bdabe4e8a86" providerId="LiveId" clId="{819C7BE8-8FAE-4600-8E81-1F3DC6EA9C74}" dt="2024-08-06T11:55:58.145" v="783" actId="166"/>
          <ac:picMkLst>
            <pc:docMk/>
            <pc:sldMk cId="963934949" sldId="314"/>
            <ac:picMk id="12" creationId="{3D7D0650-97A1-9AB9-17B6-51E54C25CBB0}"/>
          </ac:picMkLst>
        </pc:picChg>
        <pc:picChg chg="ord">
          <ac:chgData name="Georgina Alexander" userId="26b03bdabe4e8a86" providerId="LiveId" clId="{819C7BE8-8FAE-4600-8E81-1F3DC6EA9C74}" dt="2024-08-06T11:55:58.145" v="783" actId="166"/>
          <ac:picMkLst>
            <pc:docMk/>
            <pc:sldMk cId="963934949" sldId="314"/>
            <ac:picMk id="19" creationId="{47BFA0EF-BEB2-7264-516D-821A33D3BF9E}"/>
          </ac:picMkLst>
        </pc:picChg>
        <pc:picChg chg="add mod">
          <ac:chgData name="Georgina Alexander" userId="26b03bdabe4e8a86" providerId="LiveId" clId="{819C7BE8-8FAE-4600-8E81-1F3DC6EA9C74}" dt="2024-08-06T11:53:04.037" v="761" actId="1076"/>
          <ac:picMkLst>
            <pc:docMk/>
            <pc:sldMk cId="963934949" sldId="314"/>
            <ac:picMk id="20" creationId="{C2E12834-BA5B-8AF4-A623-66663EEBD8F6}"/>
          </ac:picMkLst>
        </pc:picChg>
      </pc:sldChg>
      <pc:sldChg chg="addSp modSp add mod modTransition modAnim">
        <pc:chgData name="Georgina Alexander" userId="26b03bdabe4e8a86" providerId="LiveId" clId="{819C7BE8-8FAE-4600-8E81-1F3DC6EA9C74}" dt="2024-08-06T14:20:55.749" v="1086"/>
        <pc:sldMkLst>
          <pc:docMk/>
          <pc:sldMk cId="581207261" sldId="315"/>
        </pc:sldMkLst>
        <pc:spChg chg="add mod">
          <ac:chgData name="Georgina Alexander" userId="26b03bdabe4e8a86" providerId="LiveId" clId="{819C7BE8-8FAE-4600-8E81-1F3DC6EA9C74}" dt="2024-08-06T12:05:37.253" v="814"/>
          <ac:spMkLst>
            <pc:docMk/>
            <pc:sldMk cId="581207261" sldId="315"/>
            <ac:spMk id="10" creationId="{29074B18-AC57-392C-73E9-B3B578A851A1}"/>
          </ac:spMkLst>
        </pc:spChg>
        <pc:spChg chg="add mod">
          <ac:chgData name="Georgina Alexander" userId="26b03bdabe4e8a86" providerId="LiveId" clId="{819C7BE8-8FAE-4600-8E81-1F3DC6EA9C74}" dt="2024-08-06T12:05:37.253" v="814"/>
          <ac:spMkLst>
            <pc:docMk/>
            <pc:sldMk cId="581207261" sldId="315"/>
            <ac:spMk id="12" creationId="{0C7F332C-1B22-FC10-B10D-EFFC82BA1737}"/>
          </ac:spMkLst>
        </pc:spChg>
        <pc:spChg chg="add mod">
          <ac:chgData name="Georgina Alexander" userId="26b03bdabe4e8a86" providerId="LiveId" clId="{819C7BE8-8FAE-4600-8E81-1F3DC6EA9C74}" dt="2024-08-06T12:05:37.253" v="814"/>
          <ac:spMkLst>
            <pc:docMk/>
            <pc:sldMk cId="581207261" sldId="315"/>
            <ac:spMk id="15" creationId="{3F5017A1-DEEB-27B8-0337-F61ACFE54B10}"/>
          </ac:spMkLst>
        </pc:spChg>
        <pc:spChg chg="add mod">
          <ac:chgData name="Georgina Alexander" userId="26b03bdabe4e8a86" providerId="LiveId" clId="{819C7BE8-8FAE-4600-8E81-1F3DC6EA9C74}" dt="2024-08-06T12:05:55.727" v="818" actId="20577"/>
          <ac:spMkLst>
            <pc:docMk/>
            <pc:sldMk cId="581207261" sldId="315"/>
            <ac:spMk id="21" creationId="{DAFC7E90-DEA5-A35F-7E44-A368C254F57A}"/>
          </ac:spMkLst>
        </pc:spChg>
        <pc:picChg chg="add mod">
          <ac:chgData name="Georgina Alexander" userId="26b03bdabe4e8a86" providerId="LiveId" clId="{819C7BE8-8FAE-4600-8E81-1F3DC6EA9C74}" dt="2024-08-06T10:29:37.208" v="702"/>
          <ac:picMkLst>
            <pc:docMk/>
            <pc:sldMk cId="581207261" sldId="315"/>
            <ac:picMk id="2" creationId="{13B05388-6947-230E-CB98-61B0933314B4}"/>
          </ac:picMkLst>
        </pc:picChg>
        <pc:picChg chg="add mod">
          <ac:chgData name="Georgina Alexander" userId="26b03bdabe4e8a86" providerId="LiveId" clId="{819C7BE8-8FAE-4600-8E81-1F3DC6EA9C74}" dt="2024-08-06T10:29:50.284" v="704" actId="1076"/>
          <ac:picMkLst>
            <pc:docMk/>
            <pc:sldMk cId="581207261" sldId="315"/>
            <ac:picMk id="6" creationId="{270317D3-A4A2-1051-8E1A-BE925F643AAA}"/>
          </ac:picMkLst>
        </pc:picChg>
        <pc:picChg chg="add mod">
          <ac:chgData name="Georgina Alexander" userId="26b03bdabe4e8a86" providerId="LiveId" clId="{819C7BE8-8FAE-4600-8E81-1F3DC6EA9C74}" dt="2024-08-06T10:29:37.208" v="702"/>
          <ac:picMkLst>
            <pc:docMk/>
            <pc:sldMk cId="581207261" sldId="315"/>
            <ac:picMk id="8" creationId="{0ECF4491-8A68-56DF-E31D-8607AB4E8364}"/>
          </ac:picMkLst>
        </pc:picChg>
        <pc:picChg chg="add mod">
          <ac:chgData name="Georgina Alexander" userId="26b03bdabe4e8a86" providerId="LiveId" clId="{819C7BE8-8FAE-4600-8E81-1F3DC6EA9C74}" dt="2024-08-06T10:29:42.517" v="703"/>
          <ac:picMkLst>
            <pc:docMk/>
            <pc:sldMk cId="581207261" sldId="315"/>
            <ac:picMk id="9" creationId="{B8155B95-5790-A91C-8D96-AA7F6A9D3E2D}"/>
          </ac:picMkLst>
        </pc:picChg>
      </pc:sldChg>
      <pc:sldChg chg="modSp add mod modTransition">
        <pc:chgData name="Georgina Alexander" userId="26b03bdabe4e8a86" providerId="LiveId" clId="{819C7BE8-8FAE-4600-8E81-1F3DC6EA9C74}" dt="2024-08-06T14:08:08.089" v="1038"/>
        <pc:sldMkLst>
          <pc:docMk/>
          <pc:sldMk cId="4105731054" sldId="316"/>
        </pc:sldMkLst>
        <pc:spChg chg="mod">
          <ac:chgData name="Georgina Alexander" userId="26b03bdabe4e8a86" providerId="LiveId" clId="{819C7BE8-8FAE-4600-8E81-1F3DC6EA9C74}" dt="2024-08-06T10:17:10.837" v="544" actId="1076"/>
          <ac:spMkLst>
            <pc:docMk/>
            <pc:sldMk cId="4105731054" sldId="316"/>
            <ac:spMk id="10" creationId="{367B280B-FFAC-4377-59A1-6A844ED05BC6}"/>
          </ac:spMkLst>
        </pc:spChg>
      </pc:sldChg>
      <pc:sldChg chg="addSp modSp add mod modTransition modAnim">
        <pc:chgData name="Georgina Alexander" userId="26b03bdabe4e8a86" providerId="LiveId" clId="{819C7BE8-8FAE-4600-8E81-1F3DC6EA9C74}" dt="2024-08-06T14:15:44.104" v="1067"/>
        <pc:sldMkLst>
          <pc:docMk/>
          <pc:sldMk cId="3356573725" sldId="317"/>
        </pc:sldMkLst>
        <pc:grpChg chg="ord">
          <ac:chgData name="Georgina Alexander" userId="26b03bdabe4e8a86" providerId="LiveId" clId="{819C7BE8-8FAE-4600-8E81-1F3DC6EA9C74}" dt="2024-08-06T11:56:12.556" v="784" actId="166"/>
          <ac:grpSpMkLst>
            <pc:docMk/>
            <pc:sldMk cId="3356573725" sldId="317"/>
            <ac:grpSpMk id="18" creationId="{C2F6C004-051F-B6AB-9C47-DDDA63FC27BB}"/>
          </ac:grpSpMkLst>
        </pc:grpChg>
        <pc:picChg chg="add mod">
          <ac:chgData name="Georgina Alexander" userId="26b03bdabe4e8a86" providerId="LiveId" clId="{819C7BE8-8FAE-4600-8E81-1F3DC6EA9C74}" dt="2024-08-06T11:53:13.337" v="762"/>
          <ac:picMkLst>
            <pc:docMk/>
            <pc:sldMk cId="3356573725" sldId="317"/>
            <ac:picMk id="2" creationId="{0583A166-ED25-E8A6-D641-9E1A3547400A}"/>
          </ac:picMkLst>
        </pc:picChg>
        <pc:picChg chg="ord">
          <ac:chgData name="Georgina Alexander" userId="26b03bdabe4e8a86" providerId="LiveId" clId="{819C7BE8-8FAE-4600-8E81-1F3DC6EA9C74}" dt="2024-08-06T11:56:12.556" v="784" actId="166"/>
          <ac:picMkLst>
            <pc:docMk/>
            <pc:sldMk cId="3356573725" sldId="317"/>
            <ac:picMk id="3" creationId="{43461387-CAED-A3BB-CFEB-0A2B684FF6FB}"/>
          </ac:picMkLst>
        </pc:picChg>
        <pc:picChg chg="add mod">
          <ac:chgData name="Georgina Alexander" userId="26b03bdabe4e8a86" providerId="LiveId" clId="{819C7BE8-8FAE-4600-8E81-1F3DC6EA9C74}" dt="2024-08-06T11:53:13.337" v="762"/>
          <ac:picMkLst>
            <pc:docMk/>
            <pc:sldMk cId="3356573725" sldId="317"/>
            <ac:picMk id="6" creationId="{8BB5EB3E-1FDB-D20C-8FD7-AC604EC1BC3E}"/>
          </ac:picMkLst>
        </pc:picChg>
        <pc:picChg chg="add mod">
          <ac:chgData name="Georgina Alexander" userId="26b03bdabe4e8a86" providerId="LiveId" clId="{819C7BE8-8FAE-4600-8E81-1F3DC6EA9C74}" dt="2024-08-06T11:53:13.337" v="762"/>
          <ac:picMkLst>
            <pc:docMk/>
            <pc:sldMk cId="3356573725" sldId="317"/>
            <ac:picMk id="8" creationId="{8087E421-818E-D892-D30C-4C46E4E04A56}"/>
          </ac:picMkLst>
        </pc:picChg>
        <pc:picChg chg="ord">
          <ac:chgData name="Georgina Alexander" userId="26b03bdabe4e8a86" providerId="LiveId" clId="{819C7BE8-8FAE-4600-8E81-1F3DC6EA9C74}" dt="2024-08-06T11:56:12.556" v="784" actId="166"/>
          <ac:picMkLst>
            <pc:docMk/>
            <pc:sldMk cId="3356573725" sldId="317"/>
            <ac:picMk id="9" creationId="{699C5601-EFD6-1837-EFE9-42FE8BB87AA9}"/>
          </ac:picMkLst>
        </pc:picChg>
        <pc:picChg chg="ord">
          <ac:chgData name="Georgina Alexander" userId="26b03bdabe4e8a86" providerId="LiveId" clId="{819C7BE8-8FAE-4600-8E81-1F3DC6EA9C74}" dt="2024-08-06T11:56:12.556" v="784" actId="166"/>
          <ac:picMkLst>
            <pc:docMk/>
            <pc:sldMk cId="3356573725" sldId="317"/>
            <ac:picMk id="10" creationId="{CEB5CD11-953F-EE41-C62B-583011536BA6}"/>
          </ac:picMkLst>
        </pc:picChg>
        <pc:picChg chg="ord">
          <ac:chgData name="Georgina Alexander" userId="26b03bdabe4e8a86" providerId="LiveId" clId="{819C7BE8-8FAE-4600-8E81-1F3DC6EA9C74}" dt="2024-08-06T11:56:12.556" v="784" actId="166"/>
          <ac:picMkLst>
            <pc:docMk/>
            <pc:sldMk cId="3356573725" sldId="317"/>
            <ac:picMk id="11" creationId="{F3AE3D0A-E219-F7B3-CFD4-BB0CA7FB604A}"/>
          </ac:picMkLst>
        </pc:picChg>
        <pc:picChg chg="ord">
          <ac:chgData name="Georgina Alexander" userId="26b03bdabe4e8a86" providerId="LiveId" clId="{819C7BE8-8FAE-4600-8E81-1F3DC6EA9C74}" dt="2024-08-06T11:56:12.556" v="784" actId="166"/>
          <ac:picMkLst>
            <pc:docMk/>
            <pc:sldMk cId="3356573725" sldId="317"/>
            <ac:picMk id="12" creationId="{3D7D0650-97A1-9AB9-17B6-51E54C25CBB0}"/>
          </ac:picMkLst>
        </pc:picChg>
        <pc:picChg chg="ord">
          <ac:chgData name="Georgina Alexander" userId="26b03bdabe4e8a86" providerId="LiveId" clId="{819C7BE8-8FAE-4600-8E81-1F3DC6EA9C74}" dt="2024-08-06T11:56:12.556" v="784" actId="166"/>
          <ac:picMkLst>
            <pc:docMk/>
            <pc:sldMk cId="3356573725" sldId="317"/>
            <ac:picMk id="19" creationId="{47BFA0EF-BEB2-7264-516D-821A33D3BF9E}"/>
          </ac:picMkLst>
        </pc:picChg>
        <pc:picChg chg="add mod">
          <ac:chgData name="Georgina Alexander" userId="26b03bdabe4e8a86" providerId="LiveId" clId="{819C7BE8-8FAE-4600-8E81-1F3DC6EA9C74}" dt="2024-08-06T11:53:13.337" v="762"/>
          <ac:picMkLst>
            <pc:docMk/>
            <pc:sldMk cId="3356573725" sldId="317"/>
            <ac:picMk id="20" creationId="{EBD6AB38-428A-8CC5-7C1A-BC74E6797BED}"/>
          </ac:picMkLst>
        </pc:picChg>
        <pc:picChg chg="add mod">
          <ac:chgData name="Georgina Alexander" userId="26b03bdabe4e8a86" providerId="LiveId" clId="{819C7BE8-8FAE-4600-8E81-1F3DC6EA9C74}" dt="2024-08-06T11:53:20.603" v="764" actId="1076"/>
          <ac:picMkLst>
            <pc:docMk/>
            <pc:sldMk cId="3356573725" sldId="317"/>
            <ac:picMk id="21" creationId="{4AD6625A-B539-5CC1-329C-8549BF81EE15}"/>
          </ac:picMkLst>
        </pc:picChg>
      </pc:sldChg>
      <pc:sldChg chg="addSp modSp add mod modTransition modAnim">
        <pc:chgData name="Georgina Alexander" userId="26b03bdabe4e8a86" providerId="LiveId" clId="{819C7BE8-8FAE-4600-8E81-1F3DC6EA9C74}" dt="2024-08-06T14:21:21.409" v="1087"/>
        <pc:sldMkLst>
          <pc:docMk/>
          <pc:sldMk cId="3500522957" sldId="318"/>
        </pc:sldMkLst>
        <pc:spChg chg="add mod">
          <ac:chgData name="Georgina Alexander" userId="26b03bdabe4e8a86" providerId="LiveId" clId="{819C7BE8-8FAE-4600-8E81-1F3DC6EA9C74}" dt="2024-08-06T12:06:25.708" v="823"/>
          <ac:spMkLst>
            <pc:docMk/>
            <pc:sldMk cId="3500522957" sldId="318"/>
            <ac:spMk id="12" creationId="{C6A4C82A-A3A7-FF17-18E6-F3A8A97BE109}"/>
          </ac:spMkLst>
        </pc:spChg>
        <pc:spChg chg="add mod">
          <ac:chgData name="Georgina Alexander" userId="26b03bdabe4e8a86" providerId="LiveId" clId="{819C7BE8-8FAE-4600-8E81-1F3DC6EA9C74}" dt="2024-08-06T12:06:25.708" v="823"/>
          <ac:spMkLst>
            <pc:docMk/>
            <pc:sldMk cId="3500522957" sldId="318"/>
            <ac:spMk id="15" creationId="{9653A57E-2F34-123A-5170-003B7115335F}"/>
          </ac:spMkLst>
        </pc:spChg>
        <pc:spChg chg="add mod">
          <ac:chgData name="Georgina Alexander" userId="26b03bdabe4e8a86" providerId="LiveId" clId="{819C7BE8-8FAE-4600-8E81-1F3DC6EA9C74}" dt="2024-08-06T12:06:25.708" v="823"/>
          <ac:spMkLst>
            <pc:docMk/>
            <pc:sldMk cId="3500522957" sldId="318"/>
            <ac:spMk id="21" creationId="{42ADCB7E-5DF1-1FEE-7739-D563049F8084}"/>
          </ac:spMkLst>
        </pc:spChg>
        <pc:spChg chg="add mod">
          <ac:chgData name="Georgina Alexander" userId="26b03bdabe4e8a86" providerId="LiveId" clId="{819C7BE8-8FAE-4600-8E81-1F3DC6EA9C74}" dt="2024-08-06T12:06:25.708" v="823"/>
          <ac:spMkLst>
            <pc:docMk/>
            <pc:sldMk cId="3500522957" sldId="318"/>
            <ac:spMk id="22" creationId="{D48288FA-145D-6542-1B24-11737932D605}"/>
          </ac:spMkLst>
        </pc:spChg>
        <pc:spChg chg="add mod">
          <ac:chgData name="Georgina Alexander" userId="26b03bdabe4e8a86" providerId="LiveId" clId="{819C7BE8-8FAE-4600-8E81-1F3DC6EA9C74}" dt="2024-08-06T12:06:59.489" v="832" actId="1076"/>
          <ac:spMkLst>
            <pc:docMk/>
            <pc:sldMk cId="3500522957" sldId="318"/>
            <ac:spMk id="23" creationId="{B0ED9A1B-DAD4-6407-F91B-CDBF90D6E1D7}"/>
          </ac:spMkLst>
        </pc:spChg>
        <pc:picChg chg="add mod">
          <ac:chgData name="Georgina Alexander" userId="26b03bdabe4e8a86" providerId="LiveId" clId="{819C7BE8-8FAE-4600-8E81-1F3DC6EA9C74}" dt="2024-08-06T10:30:16.588" v="707"/>
          <ac:picMkLst>
            <pc:docMk/>
            <pc:sldMk cId="3500522957" sldId="318"/>
            <ac:picMk id="2" creationId="{5320DB0D-7507-A84B-239F-B2E3892E39F9}"/>
          </ac:picMkLst>
        </pc:picChg>
        <pc:picChg chg="add mod">
          <ac:chgData name="Georgina Alexander" userId="26b03bdabe4e8a86" providerId="LiveId" clId="{819C7BE8-8FAE-4600-8E81-1F3DC6EA9C74}" dt="2024-08-06T10:30:16.588" v="707"/>
          <ac:picMkLst>
            <pc:docMk/>
            <pc:sldMk cId="3500522957" sldId="318"/>
            <ac:picMk id="6" creationId="{68F2D89C-75DB-EE93-2240-7FC5FC183FA3}"/>
          </ac:picMkLst>
        </pc:picChg>
        <pc:picChg chg="add mod">
          <ac:chgData name="Georgina Alexander" userId="26b03bdabe4e8a86" providerId="LiveId" clId="{819C7BE8-8FAE-4600-8E81-1F3DC6EA9C74}" dt="2024-08-06T11:44:33.574" v="710" actId="1076"/>
          <ac:picMkLst>
            <pc:docMk/>
            <pc:sldMk cId="3500522957" sldId="318"/>
            <ac:picMk id="8" creationId="{8BDB181E-AD0B-8334-7499-894D88F9C2A1}"/>
          </ac:picMkLst>
        </pc:picChg>
        <pc:picChg chg="add mod">
          <ac:chgData name="Georgina Alexander" userId="26b03bdabe4e8a86" providerId="LiveId" clId="{819C7BE8-8FAE-4600-8E81-1F3DC6EA9C74}" dt="2024-08-06T10:30:16.588" v="707"/>
          <ac:picMkLst>
            <pc:docMk/>
            <pc:sldMk cId="3500522957" sldId="318"/>
            <ac:picMk id="9" creationId="{AA0D54C8-9D01-226F-2771-4514029CDE20}"/>
          </ac:picMkLst>
        </pc:picChg>
        <pc:picChg chg="add mod">
          <ac:chgData name="Georgina Alexander" userId="26b03bdabe4e8a86" providerId="LiveId" clId="{819C7BE8-8FAE-4600-8E81-1F3DC6EA9C74}" dt="2024-08-06T11:44:35.293" v="711" actId="1076"/>
          <ac:picMkLst>
            <pc:docMk/>
            <pc:sldMk cId="3500522957" sldId="318"/>
            <ac:picMk id="10" creationId="{E10B162E-951D-9460-F946-4773A6185335}"/>
          </ac:picMkLst>
        </pc:picChg>
      </pc:sldChg>
      <pc:sldChg chg="modSp add mod modTransition">
        <pc:chgData name="Georgina Alexander" userId="26b03bdabe4e8a86" providerId="LiveId" clId="{819C7BE8-8FAE-4600-8E81-1F3DC6EA9C74}" dt="2024-08-06T14:08:36.080" v="1040"/>
        <pc:sldMkLst>
          <pc:docMk/>
          <pc:sldMk cId="1527297416" sldId="319"/>
        </pc:sldMkLst>
        <pc:spChg chg="mod">
          <ac:chgData name="Georgina Alexander" userId="26b03bdabe4e8a86" providerId="LiveId" clId="{819C7BE8-8FAE-4600-8E81-1F3DC6EA9C74}" dt="2024-08-06T10:17:25.894" v="551" actId="1076"/>
          <ac:spMkLst>
            <pc:docMk/>
            <pc:sldMk cId="1527297416" sldId="319"/>
            <ac:spMk id="10" creationId="{367B280B-FFAC-4377-59A1-6A844ED05BC6}"/>
          </ac:spMkLst>
        </pc:spChg>
      </pc:sldChg>
      <pc:sldChg chg="addSp modSp add mod modTransition modAnim">
        <pc:chgData name="Georgina Alexander" userId="26b03bdabe4e8a86" providerId="LiveId" clId="{819C7BE8-8FAE-4600-8E81-1F3DC6EA9C74}" dt="2024-08-06T14:15:57.695" v="1069"/>
        <pc:sldMkLst>
          <pc:docMk/>
          <pc:sldMk cId="2848201511" sldId="320"/>
        </pc:sldMkLst>
        <pc:grpChg chg="ord">
          <ac:chgData name="Georgina Alexander" userId="26b03bdabe4e8a86" providerId="LiveId" clId="{819C7BE8-8FAE-4600-8E81-1F3DC6EA9C74}" dt="2024-08-06T11:56:24.642" v="785" actId="166"/>
          <ac:grpSpMkLst>
            <pc:docMk/>
            <pc:sldMk cId="2848201511" sldId="320"/>
            <ac:grpSpMk id="18" creationId="{C2F6C004-051F-B6AB-9C47-DDDA63FC27BB}"/>
          </ac:grpSpMkLst>
        </pc:grpChg>
        <pc:picChg chg="add mod">
          <ac:chgData name="Georgina Alexander" userId="26b03bdabe4e8a86" providerId="LiveId" clId="{819C7BE8-8FAE-4600-8E81-1F3DC6EA9C74}" dt="2024-08-06T11:53:27.277" v="765"/>
          <ac:picMkLst>
            <pc:docMk/>
            <pc:sldMk cId="2848201511" sldId="320"/>
            <ac:picMk id="2" creationId="{BB271B62-95DA-1716-965B-5EC50EF9B15C}"/>
          </ac:picMkLst>
        </pc:picChg>
        <pc:picChg chg="ord">
          <ac:chgData name="Georgina Alexander" userId="26b03bdabe4e8a86" providerId="LiveId" clId="{819C7BE8-8FAE-4600-8E81-1F3DC6EA9C74}" dt="2024-08-06T11:56:24.642" v="785" actId="166"/>
          <ac:picMkLst>
            <pc:docMk/>
            <pc:sldMk cId="2848201511" sldId="320"/>
            <ac:picMk id="3" creationId="{43461387-CAED-A3BB-CFEB-0A2B684FF6FB}"/>
          </ac:picMkLst>
        </pc:picChg>
        <pc:picChg chg="add mod">
          <ac:chgData name="Georgina Alexander" userId="26b03bdabe4e8a86" providerId="LiveId" clId="{819C7BE8-8FAE-4600-8E81-1F3DC6EA9C74}" dt="2024-08-06T11:53:27.277" v="765"/>
          <ac:picMkLst>
            <pc:docMk/>
            <pc:sldMk cId="2848201511" sldId="320"/>
            <ac:picMk id="6" creationId="{62D8A64E-5EED-11B3-67D9-E987E0248EA3}"/>
          </ac:picMkLst>
        </pc:picChg>
        <pc:picChg chg="add mod">
          <ac:chgData name="Georgina Alexander" userId="26b03bdabe4e8a86" providerId="LiveId" clId="{819C7BE8-8FAE-4600-8E81-1F3DC6EA9C74}" dt="2024-08-06T11:53:27.277" v="765"/>
          <ac:picMkLst>
            <pc:docMk/>
            <pc:sldMk cId="2848201511" sldId="320"/>
            <ac:picMk id="8" creationId="{7B87C739-624B-BFA8-DC29-DA09F53D785D}"/>
          </ac:picMkLst>
        </pc:picChg>
        <pc:picChg chg="ord">
          <ac:chgData name="Georgina Alexander" userId="26b03bdabe4e8a86" providerId="LiveId" clId="{819C7BE8-8FAE-4600-8E81-1F3DC6EA9C74}" dt="2024-08-06T11:56:24.642" v="785" actId="166"/>
          <ac:picMkLst>
            <pc:docMk/>
            <pc:sldMk cId="2848201511" sldId="320"/>
            <ac:picMk id="9" creationId="{699C5601-EFD6-1837-EFE9-42FE8BB87AA9}"/>
          </ac:picMkLst>
        </pc:picChg>
        <pc:picChg chg="ord">
          <ac:chgData name="Georgina Alexander" userId="26b03bdabe4e8a86" providerId="LiveId" clId="{819C7BE8-8FAE-4600-8E81-1F3DC6EA9C74}" dt="2024-08-06T11:56:24.642" v="785" actId="166"/>
          <ac:picMkLst>
            <pc:docMk/>
            <pc:sldMk cId="2848201511" sldId="320"/>
            <ac:picMk id="10" creationId="{CEB5CD11-953F-EE41-C62B-583011536BA6}"/>
          </ac:picMkLst>
        </pc:picChg>
        <pc:picChg chg="ord">
          <ac:chgData name="Georgina Alexander" userId="26b03bdabe4e8a86" providerId="LiveId" clId="{819C7BE8-8FAE-4600-8E81-1F3DC6EA9C74}" dt="2024-08-06T11:56:24.642" v="785" actId="166"/>
          <ac:picMkLst>
            <pc:docMk/>
            <pc:sldMk cId="2848201511" sldId="320"/>
            <ac:picMk id="11" creationId="{F3AE3D0A-E219-F7B3-CFD4-BB0CA7FB604A}"/>
          </ac:picMkLst>
        </pc:picChg>
        <pc:picChg chg="ord">
          <ac:chgData name="Georgina Alexander" userId="26b03bdabe4e8a86" providerId="LiveId" clId="{819C7BE8-8FAE-4600-8E81-1F3DC6EA9C74}" dt="2024-08-06T11:56:24.642" v="785" actId="166"/>
          <ac:picMkLst>
            <pc:docMk/>
            <pc:sldMk cId="2848201511" sldId="320"/>
            <ac:picMk id="12" creationId="{3D7D0650-97A1-9AB9-17B6-51E54C25CBB0}"/>
          </ac:picMkLst>
        </pc:picChg>
        <pc:picChg chg="ord">
          <ac:chgData name="Georgina Alexander" userId="26b03bdabe4e8a86" providerId="LiveId" clId="{819C7BE8-8FAE-4600-8E81-1F3DC6EA9C74}" dt="2024-08-06T11:56:24.642" v="785" actId="166"/>
          <ac:picMkLst>
            <pc:docMk/>
            <pc:sldMk cId="2848201511" sldId="320"/>
            <ac:picMk id="19" creationId="{47BFA0EF-BEB2-7264-516D-821A33D3BF9E}"/>
          </ac:picMkLst>
        </pc:picChg>
        <pc:picChg chg="add mod">
          <ac:chgData name="Georgina Alexander" userId="26b03bdabe4e8a86" providerId="LiveId" clId="{819C7BE8-8FAE-4600-8E81-1F3DC6EA9C74}" dt="2024-08-06T11:53:27.277" v="765"/>
          <ac:picMkLst>
            <pc:docMk/>
            <pc:sldMk cId="2848201511" sldId="320"/>
            <ac:picMk id="20" creationId="{5681B2C5-3728-384B-8F09-216F3C97405A}"/>
          </ac:picMkLst>
        </pc:picChg>
        <pc:picChg chg="add mod">
          <ac:chgData name="Georgina Alexander" userId="26b03bdabe4e8a86" providerId="LiveId" clId="{819C7BE8-8FAE-4600-8E81-1F3DC6EA9C74}" dt="2024-08-06T11:53:27.277" v="765"/>
          <ac:picMkLst>
            <pc:docMk/>
            <pc:sldMk cId="2848201511" sldId="320"/>
            <ac:picMk id="21" creationId="{927BE055-8EED-45B8-77E4-AF7AABFAD101}"/>
          </ac:picMkLst>
        </pc:picChg>
        <pc:picChg chg="add mod">
          <ac:chgData name="Georgina Alexander" userId="26b03bdabe4e8a86" providerId="LiveId" clId="{819C7BE8-8FAE-4600-8E81-1F3DC6EA9C74}" dt="2024-08-06T11:53:36.325" v="767" actId="1076"/>
          <ac:picMkLst>
            <pc:docMk/>
            <pc:sldMk cId="2848201511" sldId="320"/>
            <ac:picMk id="22" creationId="{CD907C02-871F-1E53-2C6A-5F054434D3EC}"/>
          </ac:picMkLst>
        </pc:picChg>
      </pc:sldChg>
      <pc:sldChg chg="addSp modSp add mod modTransition modAnim">
        <pc:chgData name="Georgina Alexander" userId="26b03bdabe4e8a86" providerId="LiveId" clId="{819C7BE8-8FAE-4600-8E81-1F3DC6EA9C74}" dt="2024-08-06T14:21:40.424" v="1088"/>
        <pc:sldMkLst>
          <pc:docMk/>
          <pc:sldMk cId="3861244551" sldId="321"/>
        </pc:sldMkLst>
        <pc:spChg chg="add mod">
          <ac:chgData name="Georgina Alexander" userId="26b03bdabe4e8a86" providerId="LiveId" clId="{819C7BE8-8FAE-4600-8E81-1F3DC6EA9C74}" dt="2024-08-06T12:07:12.874" v="833"/>
          <ac:spMkLst>
            <pc:docMk/>
            <pc:sldMk cId="3861244551" sldId="321"/>
            <ac:spMk id="15" creationId="{BE21AE22-18D1-6AE6-9786-538EBBC48225}"/>
          </ac:spMkLst>
        </pc:spChg>
        <pc:spChg chg="add mod">
          <ac:chgData name="Georgina Alexander" userId="26b03bdabe4e8a86" providerId="LiveId" clId="{819C7BE8-8FAE-4600-8E81-1F3DC6EA9C74}" dt="2024-08-06T12:07:12.874" v="833"/>
          <ac:spMkLst>
            <pc:docMk/>
            <pc:sldMk cId="3861244551" sldId="321"/>
            <ac:spMk id="21" creationId="{E4C40C88-6BEF-743A-5317-7B507A9A5FCC}"/>
          </ac:spMkLst>
        </pc:spChg>
        <pc:spChg chg="add mod">
          <ac:chgData name="Georgina Alexander" userId="26b03bdabe4e8a86" providerId="LiveId" clId="{819C7BE8-8FAE-4600-8E81-1F3DC6EA9C74}" dt="2024-08-06T12:07:12.874" v="833"/>
          <ac:spMkLst>
            <pc:docMk/>
            <pc:sldMk cId="3861244551" sldId="321"/>
            <ac:spMk id="22" creationId="{3CE042A3-97E1-CF64-4299-D965123C09A3}"/>
          </ac:spMkLst>
        </pc:spChg>
        <pc:spChg chg="add mod">
          <ac:chgData name="Georgina Alexander" userId="26b03bdabe4e8a86" providerId="LiveId" clId="{819C7BE8-8FAE-4600-8E81-1F3DC6EA9C74}" dt="2024-08-06T12:07:12.874" v="833"/>
          <ac:spMkLst>
            <pc:docMk/>
            <pc:sldMk cId="3861244551" sldId="321"/>
            <ac:spMk id="23" creationId="{2BD439CC-21F7-E531-B889-65737BD41186}"/>
          </ac:spMkLst>
        </pc:spChg>
        <pc:spChg chg="add mod">
          <ac:chgData name="Georgina Alexander" userId="26b03bdabe4e8a86" providerId="LiveId" clId="{819C7BE8-8FAE-4600-8E81-1F3DC6EA9C74}" dt="2024-08-06T12:07:12.874" v="833"/>
          <ac:spMkLst>
            <pc:docMk/>
            <pc:sldMk cId="3861244551" sldId="321"/>
            <ac:spMk id="24" creationId="{8CD05190-817F-2B41-5503-EA2D088ECE84}"/>
          </ac:spMkLst>
        </pc:spChg>
        <pc:spChg chg="add mod">
          <ac:chgData name="Georgina Alexander" userId="26b03bdabe4e8a86" providerId="LiveId" clId="{819C7BE8-8FAE-4600-8E81-1F3DC6EA9C74}" dt="2024-08-06T12:07:21.576" v="835"/>
          <ac:spMkLst>
            <pc:docMk/>
            <pc:sldMk cId="3861244551" sldId="321"/>
            <ac:spMk id="25" creationId="{3E319227-0771-05DC-5DF8-5CB05149A5C8}"/>
          </ac:spMkLst>
        </pc:spChg>
        <pc:spChg chg="add mod">
          <ac:chgData name="Georgina Alexander" userId="26b03bdabe4e8a86" providerId="LiveId" clId="{819C7BE8-8FAE-4600-8E81-1F3DC6EA9C74}" dt="2024-08-06T12:07:21.576" v="835"/>
          <ac:spMkLst>
            <pc:docMk/>
            <pc:sldMk cId="3861244551" sldId="321"/>
            <ac:spMk id="26" creationId="{8A7B0B56-5218-AE73-D629-6950BEF91F38}"/>
          </ac:spMkLst>
        </pc:spChg>
        <pc:spChg chg="add mod">
          <ac:chgData name="Georgina Alexander" userId="26b03bdabe4e8a86" providerId="LiveId" clId="{819C7BE8-8FAE-4600-8E81-1F3DC6EA9C74}" dt="2024-08-06T12:07:21.576" v="835"/>
          <ac:spMkLst>
            <pc:docMk/>
            <pc:sldMk cId="3861244551" sldId="321"/>
            <ac:spMk id="27" creationId="{FA7C1B13-B287-DEDA-8862-9DBC357BD255}"/>
          </ac:spMkLst>
        </pc:spChg>
        <pc:spChg chg="add mod">
          <ac:chgData name="Georgina Alexander" userId="26b03bdabe4e8a86" providerId="LiveId" clId="{819C7BE8-8FAE-4600-8E81-1F3DC6EA9C74}" dt="2024-08-06T12:07:21.576" v="835"/>
          <ac:spMkLst>
            <pc:docMk/>
            <pc:sldMk cId="3861244551" sldId="321"/>
            <ac:spMk id="28" creationId="{7CEC0998-036D-7004-E952-83EDF5EC8E3F}"/>
          </ac:spMkLst>
        </pc:spChg>
        <pc:spChg chg="add mod">
          <ac:chgData name="Georgina Alexander" userId="26b03bdabe4e8a86" providerId="LiveId" clId="{819C7BE8-8FAE-4600-8E81-1F3DC6EA9C74}" dt="2024-08-06T12:07:21.576" v="835"/>
          <ac:spMkLst>
            <pc:docMk/>
            <pc:sldMk cId="3861244551" sldId="321"/>
            <ac:spMk id="29" creationId="{64E2421D-B0AF-F0B2-477C-891BB09FACBD}"/>
          </ac:spMkLst>
        </pc:spChg>
        <pc:spChg chg="add mod">
          <ac:chgData name="Georgina Alexander" userId="26b03bdabe4e8a86" providerId="LiveId" clId="{819C7BE8-8FAE-4600-8E81-1F3DC6EA9C74}" dt="2024-08-06T12:07:39.941" v="840" actId="20577"/>
          <ac:spMkLst>
            <pc:docMk/>
            <pc:sldMk cId="3861244551" sldId="321"/>
            <ac:spMk id="30" creationId="{E4BDC7C1-5105-A634-5146-4C2E002F0DF0}"/>
          </ac:spMkLst>
        </pc:spChg>
        <pc:picChg chg="add mod">
          <ac:chgData name="Georgina Alexander" userId="26b03bdabe4e8a86" providerId="LiveId" clId="{819C7BE8-8FAE-4600-8E81-1F3DC6EA9C74}" dt="2024-08-06T11:45:09.016" v="713"/>
          <ac:picMkLst>
            <pc:docMk/>
            <pc:sldMk cId="3861244551" sldId="321"/>
            <ac:picMk id="2" creationId="{DC91BD21-CC4A-259A-5F35-C3A15B540CD1}"/>
          </ac:picMkLst>
        </pc:picChg>
        <pc:picChg chg="add mod">
          <ac:chgData name="Georgina Alexander" userId="26b03bdabe4e8a86" providerId="LiveId" clId="{819C7BE8-8FAE-4600-8E81-1F3DC6EA9C74}" dt="2024-08-06T11:45:09.016" v="713"/>
          <ac:picMkLst>
            <pc:docMk/>
            <pc:sldMk cId="3861244551" sldId="321"/>
            <ac:picMk id="6" creationId="{38302BA7-2976-7265-7161-712240A0E8CB}"/>
          </ac:picMkLst>
        </pc:picChg>
        <pc:picChg chg="add mod">
          <ac:chgData name="Georgina Alexander" userId="26b03bdabe4e8a86" providerId="LiveId" clId="{819C7BE8-8FAE-4600-8E81-1F3DC6EA9C74}" dt="2024-08-06T11:45:09.016" v="713"/>
          <ac:picMkLst>
            <pc:docMk/>
            <pc:sldMk cId="3861244551" sldId="321"/>
            <ac:picMk id="8" creationId="{8E22C417-DAAF-D264-563C-B6B0A2B9A51B}"/>
          </ac:picMkLst>
        </pc:picChg>
        <pc:picChg chg="add mod">
          <ac:chgData name="Georgina Alexander" userId="26b03bdabe4e8a86" providerId="LiveId" clId="{819C7BE8-8FAE-4600-8E81-1F3DC6EA9C74}" dt="2024-08-06T11:45:09.016" v="713"/>
          <ac:picMkLst>
            <pc:docMk/>
            <pc:sldMk cId="3861244551" sldId="321"/>
            <ac:picMk id="9" creationId="{3953D3FB-1943-D7E0-9A1F-5F9514DF1329}"/>
          </ac:picMkLst>
        </pc:picChg>
        <pc:picChg chg="add mod">
          <ac:chgData name="Georgina Alexander" userId="26b03bdabe4e8a86" providerId="LiveId" clId="{819C7BE8-8FAE-4600-8E81-1F3DC6EA9C74}" dt="2024-08-06T11:45:09.016" v="713"/>
          <ac:picMkLst>
            <pc:docMk/>
            <pc:sldMk cId="3861244551" sldId="321"/>
            <ac:picMk id="10" creationId="{2EEF30AB-BAC3-4988-E5ED-B629BE857A84}"/>
          </ac:picMkLst>
        </pc:picChg>
        <pc:picChg chg="add mod">
          <ac:chgData name="Georgina Alexander" userId="26b03bdabe4e8a86" providerId="LiveId" clId="{819C7BE8-8FAE-4600-8E81-1F3DC6EA9C74}" dt="2024-08-06T11:45:20.926" v="715" actId="1076"/>
          <ac:picMkLst>
            <pc:docMk/>
            <pc:sldMk cId="3861244551" sldId="321"/>
            <ac:picMk id="12" creationId="{5B8928ED-2A41-C19C-2967-8D1E50A281A9}"/>
          </ac:picMkLst>
        </pc:picChg>
      </pc:sldChg>
      <pc:sldChg chg="modSp add mod modTransition">
        <pc:chgData name="Georgina Alexander" userId="26b03bdabe4e8a86" providerId="LiveId" clId="{819C7BE8-8FAE-4600-8E81-1F3DC6EA9C74}" dt="2024-08-06T14:09:06.212" v="1043"/>
        <pc:sldMkLst>
          <pc:docMk/>
          <pc:sldMk cId="3289585858" sldId="322"/>
        </pc:sldMkLst>
        <pc:spChg chg="mod">
          <ac:chgData name="Georgina Alexander" userId="26b03bdabe4e8a86" providerId="LiveId" clId="{819C7BE8-8FAE-4600-8E81-1F3DC6EA9C74}" dt="2024-08-06T10:17:42.221" v="565" actId="1076"/>
          <ac:spMkLst>
            <pc:docMk/>
            <pc:sldMk cId="3289585858" sldId="322"/>
            <ac:spMk id="10" creationId="{367B280B-FFAC-4377-59A1-6A844ED05BC6}"/>
          </ac:spMkLst>
        </pc:spChg>
      </pc:sldChg>
      <pc:sldChg chg="addSp modSp add mod modTransition modAnim">
        <pc:chgData name="Georgina Alexander" userId="26b03bdabe4e8a86" providerId="LiveId" clId="{819C7BE8-8FAE-4600-8E81-1F3DC6EA9C74}" dt="2024-08-06T14:16:11.029" v="1071"/>
        <pc:sldMkLst>
          <pc:docMk/>
          <pc:sldMk cId="2172917798" sldId="323"/>
        </pc:sldMkLst>
        <pc:grpChg chg="ord">
          <ac:chgData name="Georgina Alexander" userId="26b03bdabe4e8a86" providerId="LiveId" clId="{819C7BE8-8FAE-4600-8E81-1F3DC6EA9C74}" dt="2024-08-06T11:56:34.704" v="786" actId="166"/>
          <ac:grpSpMkLst>
            <pc:docMk/>
            <pc:sldMk cId="2172917798" sldId="323"/>
            <ac:grpSpMk id="18" creationId="{C2F6C004-051F-B6AB-9C47-DDDA63FC27BB}"/>
          </ac:grpSpMkLst>
        </pc:grpChg>
        <pc:picChg chg="add mod">
          <ac:chgData name="Georgina Alexander" userId="26b03bdabe4e8a86" providerId="LiveId" clId="{819C7BE8-8FAE-4600-8E81-1F3DC6EA9C74}" dt="2024-08-06T11:53:44.030" v="768"/>
          <ac:picMkLst>
            <pc:docMk/>
            <pc:sldMk cId="2172917798" sldId="323"/>
            <ac:picMk id="2" creationId="{FF8FC64C-AE12-041D-0577-7716132888FE}"/>
          </ac:picMkLst>
        </pc:picChg>
        <pc:picChg chg="ord">
          <ac:chgData name="Georgina Alexander" userId="26b03bdabe4e8a86" providerId="LiveId" clId="{819C7BE8-8FAE-4600-8E81-1F3DC6EA9C74}" dt="2024-08-06T11:56:34.704" v="786" actId="166"/>
          <ac:picMkLst>
            <pc:docMk/>
            <pc:sldMk cId="2172917798" sldId="323"/>
            <ac:picMk id="3" creationId="{43461387-CAED-A3BB-CFEB-0A2B684FF6FB}"/>
          </ac:picMkLst>
        </pc:picChg>
        <pc:picChg chg="add mod">
          <ac:chgData name="Georgina Alexander" userId="26b03bdabe4e8a86" providerId="LiveId" clId="{819C7BE8-8FAE-4600-8E81-1F3DC6EA9C74}" dt="2024-08-06T11:53:44.030" v="768"/>
          <ac:picMkLst>
            <pc:docMk/>
            <pc:sldMk cId="2172917798" sldId="323"/>
            <ac:picMk id="6" creationId="{6A2F36F0-215A-D9A4-AD68-B0F4C2C291A9}"/>
          </ac:picMkLst>
        </pc:picChg>
        <pc:picChg chg="add mod">
          <ac:chgData name="Georgina Alexander" userId="26b03bdabe4e8a86" providerId="LiveId" clId="{819C7BE8-8FAE-4600-8E81-1F3DC6EA9C74}" dt="2024-08-06T11:53:44.030" v="768"/>
          <ac:picMkLst>
            <pc:docMk/>
            <pc:sldMk cId="2172917798" sldId="323"/>
            <ac:picMk id="8" creationId="{18AD4EEF-BD2C-76D9-2428-3FB1E9E24F93}"/>
          </ac:picMkLst>
        </pc:picChg>
        <pc:picChg chg="ord">
          <ac:chgData name="Georgina Alexander" userId="26b03bdabe4e8a86" providerId="LiveId" clId="{819C7BE8-8FAE-4600-8E81-1F3DC6EA9C74}" dt="2024-08-06T11:56:34.704" v="786" actId="166"/>
          <ac:picMkLst>
            <pc:docMk/>
            <pc:sldMk cId="2172917798" sldId="323"/>
            <ac:picMk id="9" creationId="{699C5601-EFD6-1837-EFE9-42FE8BB87AA9}"/>
          </ac:picMkLst>
        </pc:picChg>
        <pc:picChg chg="ord">
          <ac:chgData name="Georgina Alexander" userId="26b03bdabe4e8a86" providerId="LiveId" clId="{819C7BE8-8FAE-4600-8E81-1F3DC6EA9C74}" dt="2024-08-06T11:56:34.704" v="786" actId="166"/>
          <ac:picMkLst>
            <pc:docMk/>
            <pc:sldMk cId="2172917798" sldId="323"/>
            <ac:picMk id="10" creationId="{CEB5CD11-953F-EE41-C62B-583011536BA6}"/>
          </ac:picMkLst>
        </pc:picChg>
        <pc:picChg chg="ord">
          <ac:chgData name="Georgina Alexander" userId="26b03bdabe4e8a86" providerId="LiveId" clId="{819C7BE8-8FAE-4600-8E81-1F3DC6EA9C74}" dt="2024-08-06T11:56:34.704" v="786" actId="166"/>
          <ac:picMkLst>
            <pc:docMk/>
            <pc:sldMk cId="2172917798" sldId="323"/>
            <ac:picMk id="11" creationId="{F3AE3D0A-E219-F7B3-CFD4-BB0CA7FB604A}"/>
          </ac:picMkLst>
        </pc:picChg>
        <pc:picChg chg="ord">
          <ac:chgData name="Georgina Alexander" userId="26b03bdabe4e8a86" providerId="LiveId" clId="{819C7BE8-8FAE-4600-8E81-1F3DC6EA9C74}" dt="2024-08-06T11:56:34.704" v="786" actId="166"/>
          <ac:picMkLst>
            <pc:docMk/>
            <pc:sldMk cId="2172917798" sldId="323"/>
            <ac:picMk id="12" creationId="{3D7D0650-97A1-9AB9-17B6-51E54C25CBB0}"/>
          </ac:picMkLst>
        </pc:picChg>
        <pc:picChg chg="ord">
          <ac:chgData name="Georgina Alexander" userId="26b03bdabe4e8a86" providerId="LiveId" clId="{819C7BE8-8FAE-4600-8E81-1F3DC6EA9C74}" dt="2024-08-06T11:56:34.704" v="786" actId="166"/>
          <ac:picMkLst>
            <pc:docMk/>
            <pc:sldMk cId="2172917798" sldId="323"/>
            <ac:picMk id="19" creationId="{47BFA0EF-BEB2-7264-516D-821A33D3BF9E}"/>
          </ac:picMkLst>
        </pc:picChg>
        <pc:picChg chg="add mod">
          <ac:chgData name="Georgina Alexander" userId="26b03bdabe4e8a86" providerId="LiveId" clId="{819C7BE8-8FAE-4600-8E81-1F3DC6EA9C74}" dt="2024-08-06T11:53:44.030" v="768"/>
          <ac:picMkLst>
            <pc:docMk/>
            <pc:sldMk cId="2172917798" sldId="323"/>
            <ac:picMk id="20" creationId="{AD09C252-BEFC-BA90-A65B-78DD6120FBBD}"/>
          </ac:picMkLst>
        </pc:picChg>
        <pc:picChg chg="add mod">
          <ac:chgData name="Georgina Alexander" userId="26b03bdabe4e8a86" providerId="LiveId" clId="{819C7BE8-8FAE-4600-8E81-1F3DC6EA9C74}" dt="2024-08-06T11:53:44.030" v="768"/>
          <ac:picMkLst>
            <pc:docMk/>
            <pc:sldMk cId="2172917798" sldId="323"/>
            <ac:picMk id="21" creationId="{FE36F762-00FF-15E5-8093-59B9B8624640}"/>
          </ac:picMkLst>
        </pc:picChg>
        <pc:picChg chg="add mod">
          <ac:chgData name="Georgina Alexander" userId="26b03bdabe4e8a86" providerId="LiveId" clId="{819C7BE8-8FAE-4600-8E81-1F3DC6EA9C74}" dt="2024-08-06T11:53:44.030" v="768"/>
          <ac:picMkLst>
            <pc:docMk/>
            <pc:sldMk cId="2172917798" sldId="323"/>
            <ac:picMk id="22" creationId="{05EB5586-FA00-8321-522F-1F3F47E6884C}"/>
          </ac:picMkLst>
        </pc:picChg>
        <pc:picChg chg="add mod">
          <ac:chgData name="Georgina Alexander" userId="26b03bdabe4e8a86" providerId="LiveId" clId="{819C7BE8-8FAE-4600-8E81-1F3DC6EA9C74}" dt="2024-08-06T11:53:52.699" v="770" actId="1076"/>
          <ac:picMkLst>
            <pc:docMk/>
            <pc:sldMk cId="2172917798" sldId="323"/>
            <ac:picMk id="23" creationId="{80CBE670-2EEA-B321-9ADB-57506BCFD740}"/>
          </ac:picMkLst>
        </pc:picChg>
      </pc:sldChg>
      <pc:sldChg chg="addSp modSp add mod modTransition modAnim">
        <pc:chgData name="Georgina Alexander" userId="26b03bdabe4e8a86" providerId="LiveId" clId="{819C7BE8-8FAE-4600-8E81-1F3DC6EA9C74}" dt="2024-08-06T14:22:09.436" v="1089"/>
        <pc:sldMkLst>
          <pc:docMk/>
          <pc:sldMk cId="2953723394" sldId="324"/>
        </pc:sldMkLst>
        <pc:spChg chg="add mod">
          <ac:chgData name="Georgina Alexander" userId="26b03bdabe4e8a86" providerId="LiveId" clId="{819C7BE8-8FAE-4600-8E81-1F3DC6EA9C74}" dt="2024-08-06T12:09:03.349" v="851"/>
          <ac:spMkLst>
            <pc:docMk/>
            <pc:sldMk cId="2953723394" sldId="324"/>
            <ac:spMk id="21" creationId="{A204B938-4CE7-AC2C-E795-EC44C8140F26}"/>
          </ac:spMkLst>
        </pc:spChg>
        <pc:spChg chg="add mod">
          <ac:chgData name="Georgina Alexander" userId="26b03bdabe4e8a86" providerId="LiveId" clId="{819C7BE8-8FAE-4600-8E81-1F3DC6EA9C74}" dt="2024-08-06T12:09:03.349" v="851"/>
          <ac:spMkLst>
            <pc:docMk/>
            <pc:sldMk cId="2953723394" sldId="324"/>
            <ac:spMk id="22" creationId="{2548F309-4167-051A-02C3-95BEFA485E96}"/>
          </ac:spMkLst>
        </pc:spChg>
        <pc:spChg chg="add mod">
          <ac:chgData name="Georgina Alexander" userId="26b03bdabe4e8a86" providerId="LiveId" clId="{819C7BE8-8FAE-4600-8E81-1F3DC6EA9C74}" dt="2024-08-06T12:09:03.349" v="851"/>
          <ac:spMkLst>
            <pc:docMk/>
            <pc:sldMk cId="2953723394" sldId="324"/>
            <ac:spMk id="23" creationId="{2477D6DC-725C-4BA0-D248-92F2BDAFC88C}"/>
          </ac:spMkLst>
        </pc:spChg>
        <pc:spChg chg="add mod">
          <ac:chgData name="Georgina Alexander" userId="26b03bdabe4e8a86" providerId="LiveId" clId="{819C7BE8-8FAE-4600-8E81-1F3DC6EA9C74}" dt="2024-08-06T12:09:03.349" v="851"/>
          <ac:spMkLst>
            <pc:docMk/>
            <pc:sldMk cId="2953723394" sldId="324"/>
            <ac:spMk id="24" creationId="{3B3CFB08-1D24-49F3-7DC7-59CFFF5B25A4}"/>
          </ac:spMkLst>
        </pc:spChg>
        <pc:spChg chg="add mod">
          <ac:chgData name="Georgina Alexander" userId="26b03bdabe4e8a86" providerId="LiveId" clId="{819C7BE8-8FAE-4600-8E81-1F3DC6EA9C74}" dt="2024-08-06T12:09:03.349" v="851"/>
          <ac:spMkLst>
            <pc:docMk/>
            <pc:sldMk cId="2953723394" sldId="324"/>
            <ac:spMk id="25" creationId="{28A186C8-68B4-63B6-162D-6F852D0017E1}"/>
          </ac:spMkLst>
        </pc:spChg>
        <pc:spChg chg="add mod">
          <ac:chgData name="Georgina Alexander" userId="26b03bdabe4e8a86" providerId="LiveId" clId="{819C7BE8-8FAE-4600-8E81-1F3DC6EA9C74}" dt="2024-08-06T12:09:03.349" v="851"/>
          <ac:spMkLst>
            <pc:docMk/>
            <pc:sldMk cId="2953723394" sldId="324"/>
            <ac:spMk id="26" creationId="{B045CFC6-6D0A-6CC7-9EB5-B67A719C6C35}"/>
          </ac:spMkLst>
        </pc:spChg>
        <pc:spChg chg="add mod">
          <ac:chgData name="Georgina Alexander" userId="26b03bdabe4e8a86" providerId="LiveId" clId="{819C7BE8-8FAE-4600-8E81-1F3DC6EA9C74}" dt="2024-08-06T12:09:21.678" v="856" actId="20577"/>
          <ac:spMkLst>
            <pc:docMk/>
            <pc:sldMk cId="2953723394" sldId="324"/>
            <ac:spMk id="27" creationId="{CB7E90E2-CBB2-FD7F-69DB-4D311A4DC7CF}"/>
          </ac:spMkLst>
        </pc:spChg>
        <pc:picChg chg="add mod">
          <ac:chgData name="Georgina Alexander" userId="26b03bdabe4e8a86" providerId="LiveId" clId="{819C7BE8-8FAE-4600-8E81-1F3DC6EA9C74}" dt="2024-08-06T11:46:39.709" v="718"/>
          <ac:picMkLst>
            <pc:docMk/>
            <pc:sldMk cId="2953723394" sldId="324"/>
            <ac:picMk id="2" creationId="{CB4B7C54-1103-23A0-D82F-A30A9B52721C}"/>
          </ac:picMkLst>
        </pc:picChg>
        <pc:picChg chg="add mod">
          <ac:chgData name="Georgina Alexander" userId="26b03bdabe4e8a86" providerId="LiveId" clId="{819C7BE8-8FAE-4600-8E81-1F3DC6EA9C74}" dt="2024-08-06T11:46:39.709" v="718"/>
          <ac:picMkLst>
            <pc:docMk/>
            <pc:sldMk cId="2953723394" sldId="324"/>
            <ac:picMk id="6" creationId="{E049BB05-C892-19A3-36E4-1E70FE2CDCB0}"/>
          </ac:picMkLst>
        </pc:picChg>
        <pc:picChg chg="add mod">
          <ac:chgData name="Georgina Alexander" userId="26b03bdabe4e8a86" providerId="LiveId" clId="{819C7BE8-8FAE-4600-8E81-1F3DC6EA9C74}" dt="2024-08-06T11:46:39.709" v="718"/>
          <ac:picMkLst>
            <pc:docMk/>
            <pc:sldMk cId="2953723394" sldId="324"/>
            <ac:picMk id="8" creationId="{5D891731-575A-8330-8027-7A5DAAB33207}"/>
          </ac:picMkLst>
        </pc:picChg>
        <pc:picChg chg="add mod">
          <ac:chgData name="Georgina Alexander" userId="26b03bdabe4e8a86" providerId="LiveId" clId="{819C7BE8-8FAE-4600-8E81-1F3DC6EA9C74}" dt="2024-08-06T11:46:39.709" v="718"/>
          <ac:picMkLst>
            <pc:docMk/>
            <pc:sldMk cId="2953723394" sldId="324"/>
            <ac:picMk id="9" creationId="{E518FF99-2179-6C15-1222-30AE2C51F18A}"/>
          </ac:picMkLst>
        </pc:picChg>
        <pc:picChg chg="add mod">
          <ac:chgData name="Georgina Alexander" userId="26b03bdabe4e8a86" providerId="LiveId" clId="{819C7BE8-8FAE-4600-8E81-1F3DC6EA9C74}" dt="2024-08-06T11:46:39.709" v="718"/>
          <ac:picMkLst>
            <pc:docMk/>
            <pc:sldMk cId="2953723394" sldId="324"/>
            <ac:picMk id="10" creationId="{9C06B3B2-34B6-D112-6961-8F04D9B2109D}"/>
          </ac:picMkLst>
        </pc:picChg>
        <pc:picChg chg="add mod">
          <ac:chgData name="Georgina Alexander" userId="26b03bdabe4e8a86" providerId="LiveId" clId="{819C7BE8-8FAE-4600-8E81-1F3DC6EA9C74}" dt="2024-08-06T11:46:39.709" v="718"/>
          <ac:picMkLst>
            <pc:docMk/>
            <pc:sldMk cId="2953723394" sldId="324"/>
            <ac:picMk id="12" creationId="{65A891DC-5E05-50BB-5D24-AC0C7D0FFE8C}"/>
          </ac:picMkLst>
        </pc:picChg>
        <pc:picChg chg="add mod">
          <ac:chgData name="Georgina Alexander" userId="26b03bdabe4e8a86" providerId="LiveId" clId="{819C7BE8-8FAE-4600-8E81-1F3DC6EA9C74}" dt="2024-08-06T11:46:54.324" v="720" actId="1076"/>
          <ac:picMkLst>
            <pc:docMk/>
            <pc:sldMk cId="2953723394" sldId="324"/>
            <ac:picMk id="15" creationId="{D23152A6-BE5E-FF38-2001-2DCD5DE2AE5D}"/>
          </ac:picMkLst>
        </pc:picChg>
      </pc:sldChg>
      <pc:sldChg chg="modSp add mod modTransition">
        <pc:chgData name="Georgina Alexander" userId="26b03bdabe4e8a86" providerId="LiveId" clId="{819C7BE8-8FAE-4600-8E81-1F3DC6EA9C74}" dt="2024-08-06T14:09:37.840" v="1046"/>
        <pc:sldMkLst>
          <pc:docMk/>
          <pc:sldMk cId="1112812689" sldId="325"/>
        </pc:sldMkLst>
        <pc:spChg chg="mod">
          <ac:chgData name="Georgina Alexander" userId="26b03bdabe4e8a86" providerId="LiveId" clId="{819C7BE8-8FAE-4600-8E81-1F3DC6EA9C74}" dt="2024-08-06T10:17:57.846" v="580" actId="207"/>
          <ac:spMkLst>
            <pc:docMk/>
            <pc:sldMk cId="1112812689" sldId="325"/>
            <ac:spMk id="10" creationId="{367B280B-FFAC-4377-59A1-6A844ED05BC6}"/>
          </ac:spMkLst>
        </pc:spChg>
      </pc:sldChg>
      <pc:sldChg chg="addSp modSp add mod modTransition modAnim">
        <pc:chgData name="Georgina Alexander" userId="26b03bdabe4e8a86" providerId="LiveId" clId="{819C7BE8-8FAE-4600-8E81-1F3DC6EA9C74}" dt="2024-08-06T14:16:28.364" v="1073"/>
        <pc:sldMkLst>
          <pc:docMk/>
          <pc:sldMk cId="849560872" sldId="326"/>
        </pc:sldMkLst>
        <pc:grpChg chg="ord">
          <ac:chgData name="Georgina Alexander" userId="26b03bdabe4e8a86" providerId="LiveId" clId="{819C7BE8-8FAE-4600-8E81-1F3DC6EA9C74}" dt="2024-08-06T11:56:45.956" v="787" actId="166"/>
          <ac:grpSpMkLst>
            <pc:docMk/>
            <pc:sldMk cId="849560872" sldId="326"/>
            <ac:grpSpMk id="18" creationId="{C2F6C004-051F-B6AB-9C47-DDDA63FC27BB}"/>
          </ac:grpSpMkLst>
        </pc:grpChg>
        <pc:picChg chg="add mod">
          <ac:chgData name="Georgina Alexander" userId="26b03bdabe4e8a86" providerId="LiveId" clId="{819C7BE8-8FAE-4600-8E81-1F3DC6EA9C74}" dt="2024-08-06T11:53:58.362" v="771"/>
          <ac:picMkLst>
            <pc:docMk/>
            <pc:sldMk cId="849560872" sldId="326"/>
            <ac:picMk id="2" creationId="{F96B9F3F-B504-F75E-0C06-E7F8E8CE2066}"/>
          </ac:picMkLst>
        </pc:picChg>
        <pc:picChg chg="ord">
          <ac:chgData name="Georgina Alexander" userId="26b03bdabe4e8a86" providerId="LiveId" clId="{819C7BE8-8FAE-4600-8E81-1F3DC6EA9C74}" dt="2024-08-06T11:56:45.956" v="787" actId="166"/>
          <ac:picMkLst>
            <pc:docMk/>
            <pc:sldMk cId="849560872" sldId="326"/>
            <ac:picMk id="3" creationId="{43461387-CAED-A3BB-CFEB-0A2B684FF6FB}"/>
          </ac:picMkLst>
        </pc:picChg>
        <pc:picChg chg="add mod">
          <ac:chgData name="Georgina Alexander" userId="26b03bdabe4e8a86" providerId="LiveId" clId="{819C7BE8-8FAE-4600-8E81-1F3DC6EA9C74}" dt="2024-08-06T11:53:58.362" v="771"/>
          <ac:picMkLst>
            <pc:docMk/>
            <pc:sldMk cId="849560872" sldId="326"/>
            <ac:picMk id="6" creationId="{F9A60373-C44B-5DFC-05E9-298439870F5B}"/>
          </ac:picMkLst>
        </pc:picChg>
        <pc:picChg chg="add mod">
          <ac:chgData name="Georgina Alexander" userId="26b03bdabe4e8a86" providerId="LiveId" clId="{819C7BE8-8FAE-4600-8E81-1F3DC6EA9C74}" dt="2024-08-06T11:53:58.362" v="771"/>
          <ac:picMkLst>
            <pc:docMk/>
            <pc:sldMk cId="849560872" sldId="326"/>
            <ac:picMk id="8" creationId="{960BC3E7-AC56-8FB7-B665-87B1407689B9}"/>
          </ac:picMkLst>
        </pc:picChg>
        <pc:picChg chg="ord">
          <ac:chgData name="Georgina Alexander" userId="26b03bdabe4e8a86" providerId="LiveId" clId="{819C7BE8-8FAE-4600-8E81-1F3DC6EA9C74}" dt="2024-08-06T11:56:45.956" v="787" actId="166"/>
          <ac:picMkLst>
            <pc:docMk/>
            <pc:sldMk cId="849560872" sldId="326"/>
            <ac:picMk id="9" creationId="{699C5601-EFD6-1837-EFE9-42FE8BB87AA9}"/>
          </ac:picMkLst>
        </pc:picChg>
        <pc:picChg chg="ord">
          <ac:chgData name="Georgina Alexander" userId="26b03bdabe4e8a86" providerId="LiveId" clId="{819C7BE8-8FAE-4600-8E81-1F3DC6EA9C74}" dt="2024-08-06T11:56:45.956" v="787" actId="166"/>
          <ac:picMkLst>
            <pc:docMk/>
            <pc:sldMk cId="849560872" sldId="326"/>
            <ac:picMk id="10" creationId="{CEB5CD11-953F-EE41-C62B-583011536BA6}"/>
          </ac:picMkLst>
        </pc:picChg>
        <pc:picChg chg="ord">
          <ac:chgData name="Georgina Alexander" userId="26b03bdabe4e8a86" providerId="LiveId" clId="{819C7BE8-8FAE-4600-8E81-1F3DC6EA9C74}" dt="2024-08-06T11:56:45.956" v="787" actId="166"/>
          <ac:picMkLst>
            <pc:docMk/>
            <pc:sldMk cId="849560872" sldId="326"/>
            <ac:picMk id="11" creationId="{F3AE3D0A-E219-F7B3-CFD4-BB0CA7FB604A}"/>
          </ac:picMkLst>
        </pc:picChg>
        <pc:picChg chg="ord">
          <ac:chgData name="Georgina Alexander" userId="26b03bdabe4e8a86" providerId="LiveId" clId="{819C7BE8-8FAE-4600-8E81-1F3DC6EA9C74}" dt="2024-08-06T11:56:45.956" v="787" actId="166"/>
          <ac:picMkLst>
            <pc:docMk/>
            <pc:sldMk cId="849560872" sldId="326"/>
            <ac:picMk id="12" creationId="{3D7D0650-97A1-9AB9-17B6-51E54C25CBB0}"/>
          </ac:picMkLst>
        </pc:picChg>
        <pc:picChg chg="ord">
          <ac:chgData name="Georgina Alexander" userId="26b03bdabe4e8a86" providerId="LiveId" clId="{819C7BE8-8FAE-4600-8E81-1F3DC6EA9C74}" dt="2024-08-06T11:56:45.956" v="787" actId="166"/>
          <ac:picMkLst>
            <pc:docMk/>
            <pc:sldMk cId="849560872" sldId="326"/>
            <ac:picMk id="19" creationId="{47BFA0EF-BEB2-7264-516D-821A33D3BF9E}"/>
          </ac:picMkLst>
        </pc:picChg>
        <pc:picChg chg="add mod">
          <ac:chgData name="Georgina Alexander" userId="26b03bdabe4e8a86" providerId="LiveId" clId="{819C7BE8-8FAE-4600-8E81-1F3DC6EA9C74}" dt="2024-08-06T11:53:58.362" v="771"/>
          <ac:picMkLst>
            <pc:docMk/>
            <pc:sldMk cId="849560872" sldId="326"/>
            <ac:picMk id="20" creationId="{B3F13F51-FF4A-C6E0-2FBE-50B12ED763E4}"/>
          </ac:picMkLst>
        </pc:picChg>
        <pc:picChg chg="add mod">
          <ac:chgData name="Georgina Alexander" userId="26b03bdabe4e8a86" providerId="LiveId" clId="{819C7BE8-8FAE-4600-8E81-1F3DC6EA9C74}" dt="2024-08-06T11:53:58.362" v="771"/>
          <ac:picMkLst>
            <pc:docMk/>
            <pc:sldMk cId="849560872" sldId="326"/>
            <ac:picMk id="21" creationId="{A2A4E164-6A17-14D4-A310-372EBAE8D09B}"/>
          </ac:picMkLst>
        </pc:picChg>
        <pc:picChg chg="add mod">
          <ac:chgData name="Georgina Alexander" userId="26b03bdabe4e8a86" providerId="LiveId" clId="{819C7BE8-8FAE-4600-8E81-1F3DC6EA9C74}" dt="2024-08-06T11:53:58.362" v="771"/>
          <ac:picMkLst>
            <pc:docMk/>
            <pc:sldMk cId="849560872" sldId="326"/>
            <ac:picMk id="22" creationId="{50385994-2E83-3850-728C-885F96D3DE33}"/>
          </ac:picMkLst>
        </pc:picChg>
        <pc:picChg chg="add mod">
          <ac:chgData name="Georgina Alexander" userId="26b03bdabe4e8a86" providerId="LiveId" clId="{819C7BE8-8FAE-4600-8E81-1F3DC6EA9C74}" dt="2024-08-06T11:53:58.362" v="771"/>
          <ac:picMkLst>
            <pc:docMk/>
            <pc:sldMk cId="849560872" sldId="326"/>
            <ac:picMk id="23" creationId="{AD103572-ABA2-A30D-00BB-8A3E13BE1364}"/>
          </ac:picMkLst>
        </pc:picChg>
        <pc:picChg chg="add mod">
          <ac:chgData name="Georgina Alexander" userId="26b03bdabe4e8a86" providerId="LiveId" clId="{819C7BE8-8FAE-4600-8E81-1F3DC6EA9C74}" dt="2024-08-06T11:54:07.128" v="773" actId="1076"/>
          <ac:picMkLst>
            <pc:docMk/>
            <pc:sldMk cId="849560872" sldId="326"/>
            <ac:picMk id="24" creationId="{65C27A6D-0980-4808-0396-DA8BFAB1AEC6}"/>
          </ac:picMkLst>
        </pc:picChg>
      </pc:sldChg>
      <pc:sldChg chg="addSp modSp add mod modTransition modAnim">
        <pc:chgData name="Georgina Alexander" userId="26b03bdabe4e8a86" providerId="LiveId" clId="{819C7BE8-8FAE-4600-8E81-1F3DC6EA9C74}" dt="2024-08-06T14:22:23.006" v="1090"/>
        <pc:sldMkLst>
          <pc:docMk/>
          <pc:sldMk cId="1190140525" sldId="327"/>
        </pc:sldMkLst>
        <pc:spChg chg="add mod">
          <ac:chgData name="Georgina Alexander" userId="26b03bdabe4e8a86" providerId="LiveId" clId="{819C7BE8-8FAE-4600-8E81-1F3DC6EA9C74}" dt="2024-08-06T12:10:02.087" v="864"/>
          <ac:spMkLst>
            <pc:docMk/>
            <pc:sldMk cId="1190140525" sldId="327"/>
            <ac:spMk id="22" creationId="{1E400B00-5C79-D545-F342-AD1CD371D0B8}"/>
          </ac:spMkLst>
        </pc:spChg>
        <pc:spChg chg="add mod">
          <ac:chgData name="Georgina Alexander" userId="26b03bdabe4e8a86" providerId="LiveId" clId="{819C7BE8-8FAE-4600-8E81-1F3DC6EA9C74}" dt="2024-08-06T12:10:02.087" v="864"/>
          <ac:spMkLst>
            <pc:docMk/>
            <pc:sldMk cId="1190140525" sldId="327"/>
            <ac:spMk id="23" creationId="{A6D008F5-DDD8-7773-142A-51E2398D3896}"/>
          </ac:spMkLst>
        </pc:spChg>
        <pc:spChg chg="add mod">
          <ac:chgData name="Georgina Alexander" userId="26b03bdabe4e8a86" providerId="LiveId" clId="{819C7BE8-8FAE-4600-8E81-1F3DC6EA9C74}" dt="2024-08-06T12:10:02.087" v="864"/>
          <ac:spMkLst>
            <pc:docMk/>
            <pc:sldMk cId="1190140525" sldId="327"/>
            <ac:spMk id="24" creationId="{55977D5B-0664-C5D2-066F-2E33F709D5AB}"/>
          </ac:spMkLst>
        </pc:spChg>
        <pc:spChg chg="add mod">
          <ac:chgData name="Georgina Alexander" userId="26b03bdabe4e8a86" providerId="LiveId" clId="{819C7BE8-8FAE-4600-8E81-1F3DC6EA9C74}" dt="2024-08-06T12:10:02.087" v="864"/>
          <ac:spMkLst>
            <pc:docMk/>
            <pc:sldMk cId="1190140525" sldId="327"/>
            <ac:spMk id="25" creationId="{D23097D3-34DB-6C4E-024C-3EA9C0B0299D}"/>
          </ac:spMkLst>
        </pc:spChg>
        <pc:spChg chg="add mod">
          <ac:chgData name="Georgina Alexander" userId="26b03bdabe4e8a86" providerId="LiveId" clId="{819C7BE8-8FAE-4600-8E81-1F3DC6EA9C74}" dt="2024-08-06T12:10:02.087" v="864"/>
          <ac:spMkLst>
            <pc:docMk/>
            <pc:sldMk cId="1190140525" sldId="327"/>
            <ac:spMk id="26" creationId="{F7CB4C13-549D-3D89-91A8-A1A9AC6A677C}"/>
          </ac:spMkLst>
        </pc:spChg>
        <pc:spChg chg="add mod">
          <ac:chgData name="Georgina Alexander" userId="26b03bdabe4e8a86" providerId="LiveId" clId="{819C7BE8-8FAE-4600-8E81-1F3DC6EA9C74}" dt="2024-08-06T12:10:02.087" v="864"/>
          <ac:spMkLst>
            <pc:docMk/>
            <pc:sldMk cId="1190140525" sldId="327"/>
            <ac:spMk id="27" creationId="{4E0676DD-04CC-C5E9-50A9-90B9C164244B}"/>
          </ac:spMkLst>
        </pc:spChg>
        <pc:spChg chg="add mod">
          <ac:chgData name="Georgina Alexander" userId="26b03bdabe4e8a86" providerId="LiveId" clId="{819C7BE8-8FAE-4600-8E81-1F3DC6EA9C74}" dt="2024-08-06T12:10:02.087" v="864"/>
          <ac:spMkLst>
            <pc:docMk/>
            <pc:sldMk cId="1190140525" sldId="327"/>
            <ac:spMk id="28" creationId="{DD5213E0-4696-D74C-7F89-F6D9B66FCEDB}"/>
          </ac:spMkLst>
        </pc:spChg>
        <pc:spChg chg="add mod">
          <ac:chgData name="Georgina Alexander" userId="26b03bdabe4e8a86" providerId="LiveId" clId="{819C7BE8-8FAE-4600-8E81-1F3DC6EA9C74}" dt="2024-08-06T12:10:43.105" v="873"/>
          <ac:spMkLst>
            <pc:docMk/>
            <pc:sldMk cId="1190140525" sldId="327"/>
            <ac:spMk id="29" creationId="{BC46BCEC-AAA9-C403-C0FA-4E9CBC8FD04D}"/>
          </ac:spMkLst>
        </pc:spChg>
        <pc:spChg chg="add mod">
          <ac:chgData name="Georgina Alexander" userId="26b03bdabe4e8a86" providerId="LiveId" clId="{819C7BE8-8FAE-4600-8E81-1F3DC6EA9C74}" dt="2024-08-06T12:10:43.105" v="873"/>
          <ac:spMkLst>
            <pc:docMk/>
            <pc:sldMk cId="1190140525" sldId="327"/>
            <ac:spMk id="30" creationId="{80A907D3-53A0-CB57-9586-A3FD21FDA742}"/>
          </ac:spMkLst>
        </pc:spChg>
        <pc:spChg chg="add mod">
          <ac:chgData name="Georgina Alexander" userId="26b03bdabe4e8a86" providerId="LiveId" clId="{819C7BE8-8FAE-4600-8E81-1F3DC6EA9C74}" dt="2024-08-06T12:10:43.105" v="873"/>
          <ac:spMkLst>
            <pc:docMk/>
            <pc:sldMk cId="1190140525" sldId="327"/>
            <ac:spMk id="31" creationId="{B1365ABB-1CFA-DB76-8B85-A923A8D45168}"/>
          </ac:spMkLst>
        </pc:spChg>
        <pc:spChg chg="add mod">
          <ac:chgData name="Georgina Alexander" userId="26b03bdabe4e8a86" providerId="LiveId" clId="{819C7BE8-8FAE-4600-8E81-1F3DC6EA9C74}" dt="2024-08-06T12:10:43.105" v="873"/>
          <ac:spMkLst>
            <pc:docMk/>
            <pc:sldMk cId="1190140525" sldId="327"/>
            <ac:spMk id="32" creationId="{70D754AC-91A2-C6CC-A54B-AE22B0C8EBD2}"/>
          </ac:spMkLst>
        </pc:spChg>
        <pc:spChg chg="add mod">
          <ac:chgData name="Georgina Alexander" userId="26b03bdabe4e8a86" providerId="LiveId" clId="{819C7BE8-8FAE-4600-8E81-1F3DC6EA9C74}" dt="2024-08-06T12:10:43.105" v="873"/>
          <ac:spMkLst>
            <pc:docMk/>
            <pc:sldMk cId="1190140525" sldId="327"/>
            <ac:spMk id="33" creationId="{E6944BFE-6147-8333-D089-BBB664D1DD76}"/>
          </ac:spMkLst>
        </pc:spChg>
        <pc:spChg chg="add mod">
          <ac:chgData name="Georgina Alexander" userId="26b03bdabe4e8a86" providerId="LiveId" clId="{819C7BE8-8FAE-4600-8E81-1F3DC6EA9C74}" dt="2024-08-06T12:10:43.105" v="873"/>
          <ac:spMkLst>
            <pc:docMk/>
            <pc:sldMk cId="1190140525" sldId="327"/>
            <ac:spMk id="34" creationId="{0C8CF79A-2D6B-797D-D30D-10A1B7634548}"/>
          </ac:spMkLst>
        </pc:spChg>
        <pc:spChg chg="add mod">
          <ac:chgData name="Georgina Alexander" userId="26b03bdabe4e8a86" providerId="LiveId" clId="{819C7BE8-8FAE-4600-8E81-1F3DC6EA9C74}" dt="2024-08-06T12:10:43.105" v="873"/>
          <ac:spMkLst>
            <pc:docMk/>
            <pc:sldMk cId="1190140525" sldId="327"/>
            <ac:spMk id="35" creationId="{4FE6B8C2-2616-50C8-1F35-4A71AAAD024E}"/>
          </ac:spMkLst>
        </pc:spChg>
        <pc:spChg chg="add mod">
          <ac:chgData name="Georgina Alexander" userId="26b03bdabe4e8a86" providerId="LiveId" clId="{819C7BE8-8FAE-4600-8E81-1F3DC6EA9C74}" dt="2024-08-06T12:10:54.382" v="878" actId="20577"/>
          <ac:spMkLst>
            <pc:docMk/>
            <pc:sldMk cId="1190140525" sldId="327"/>
            <ac:spMk id="36" creationId="{852515B2-EA90-D96D-E747-A999A3088CC6}"/>
          </ac:spMkLst>
        </pc:spChg>
        <pc:picChg chg="add mod">
          <ac:chgData name="Georgina Alexander" userId="26b03bdabe4e8a86" providerId="LiveId" clId="{819C7BE8-8FAE-4600-8E81-1F3DC6EA9C74}" dt="2024-08-06T11:47:32.136" v="722"/>
          <ac:picMkLst>
            <pc:docMk/>
            <pc:sldMk cId="1190140525" sldId="327"/>
            <ac:picMk id="2" creationId="{5F1627CA-B1E8-D5FC-3D0E-A285CDBC388A}"/>
          </ac:picMkLst>
        </pc:picChg>
        <pc:picChg chg="add mod">
          <ac:chgData name="Georgina Alexander" userId="26b03bdabe4e8a86" providerId="LiveId" clId="{819C7BE8-8FAE-4600-8E81-1F3DC6EA9C74}" dt="2024-08-06T11:47:32.136" v="722"/>
          <ac:picMkLst>
            <pc:docMk/>
            <pc:sldMk cId="1190140525" sldId="327"/>
            <ac:picMk id="6" creationId="{4079516C-C1C5-C689-692B-61CF07556282}"/>
          </ac:picMkLst>
        </pc:picChg>
        <pc:picChg chg="add mod">
          <ac:chgData name="Georgina Alexander" userId="26b03bdabe4e8a86" providerId="LiveId" clId="{819C7BE8-8FAE-4600-8E81-1F3DC6EA9C74}" dt="2024-08-06T11:47:32.136" v="722"/>
          <ac:picMkLst>
            <pc:docMk/>
            <pc:sldMk cId="1190140525" sldId="327"/>
            <ac:picMk id="8" creationId="{3E9915F0-475B-8F6E-AD39-996A57ECE780}"/>
          </ac:picMkLst>
        </pc:picChg>
        <pc:picChg chg="add mod">
          <ac:chgData name="Georgina Alexander" userId="26b03bdabe4e8a86" providerId="LiveId" clId="{819C7BE8-8FAE-4600-8E81-1F3DC6EA9C74}" dt="2024-08-06T11:47:32.136" v="722"/>
          <ac:picMkLst>
            <pc:docMk/>
            <pc:sldMk cId="1190140525" sldId="327"/>
            <ac:picMk id="9" creationId="{D761D388-4531-F8A2-5E97-113AA85EDC39}"/>
          </ac:picMkLst>
        </pc:picChg>
        <pc:picChg chg="add mod">
          <ac:chgData name="Georgina Alexander" userId="26b03bdabe4e8a86" providerId="LiveId" clId="{819C7BE8-8FAE-4600-8E81-1F3DC6EA9C74}" dt="2024-08-06T11:47:37.781" v="723" actId="1076"/>
          <ac:picMkLst>
            <pc:docMk/>
            <pc:sldMk cId="1190140525" sldId="327"/>
            <ac:picMk id="10" creationId="{FE1704CE-ECA6-7285-6404-B6CAE4BE461B}"/>
          </ac:picMkLst>
        </pc:picChg>
        <pc:picChg chg="add mod">
          <ac:chgData name="Georgina Alexander" userId="26b03bdabe4e8a86" providerId="LiveId" clId="{819C7BE8-8FAE-4600-8E81-1F3DC6EA9C74}" dt="2024-08-06T11:47:40.094" v="724" actId="1076"/>
          <ac:picMkLst>
            <pc:docMk/>
            <pc:sldMk cId="1190140525" sldId="327"/>
            <ac:picMk id="12" creationId="{9725AEDE-E411-90E1-A6F6-3FE30AA3A336}"/>
          </ac:picMkLst>
        </pc:picChg>
        <pc:picChg chg="add mod">
          <ac:chgData name="Georgina Alexander" userId="26b03bdabe4e8a86" providerId="LiveId" clId="{819C7BE8-8FAE-4600-8E81-1F3DC6EA9C74}" dt="2024-08-06T11:47:32.136" v="722"/>
          <ac:picMkLst>
            <pc:docMk/>
            <pc:sldMk cId="1190140525" sldId="327"/>
            <ac:picMk id="15" creationId="{FC015909-9F2C-42CF-87A5-2E0B9832DF7D}"/>
          </ac:picMkLst>
        </pc:picChg>
        <pc:picChg chg="add mod">
          <ac:chgData name="Georgina Alexander" userId="26b03bdabe4e8a86" providerId="LiveId" clId="{819C7BE8-8FAE-4600-8E81-1F3DC6EA9C74}" dt="2024-08-06T11:47:49.877" v="726" actId="1076"/>
          <ac:picMkLst>
            <pc:docMk/>
            <pc:sldMk cId="1190140525" sldId="327"/>
            <ac:picMk id="21" creationId="{A1CC658D-1489-DA83-E0DA-4C79A4EC362B}"/>
          </ac:picMkLst>
        </pc:picChg>
      </pc:sldChg>
      <pc:sldChg chg="modSp add mod modTransition">
        <pc:chgData name="Georgina Alexander" userId="26b03bdabe4e8a86" providerId="LiveId" clId="{819C7BE8-8FAE-4600-8E81-1F3DC6EA9C74}" dt="2024-08-06T14:10:16.325" v="1049"/>
        <pc:sldMkLst>
          <pc:docMk/>
          <pc:sldMk cId="1896837704" sldId="328"/>
        </pc:sldMkLst>
        <pc:spChg chg="mod">
          <ac:chgData name="Georgina Alexander" userId="26b03bdabe4e8a86" providerId="LiveId" clId="{819C7BE8-8FAE-4600-8E81-1F3DC6EA9C74}" dt="2024-08-06T10:18:21.426" v="600" actId="207"/>
          <ac:spMkLst>
            <pc:docMk/>
            <pc:sldMk cId="1896837704" sldId="328"/>
            <ac:spMk id="10" creationId="{367B280B-FFAC-4377-59A1-6A844ED05BC6}"/>
          </ac:spMkLst>
        </pc:spChg>
      </pc:sldChg>
      <pc:sldChg chg="addSp modSp add mod modTransition modAnim">
        <pc:chgData name="Georgina Alexander" userId="26b03bdabe4e8a86" providerId="LiveId" clId="{819C7BE8-8FAE-4600-8E81-1F3DC6EA9C74}" dt="2024-08-06T14:16:42.086" v="1075"/>
        <pc:sldMkLst>
          <pc:docMk/>
          <pc:sldMk cId="877477241" sldId="329"/>
        </pc:sldMkLst>
        <pc:grpChg chg="ord">
          <ac:chgData name="Georgina Alexander" userId="26b03bdabe4e8a86" providerId="LiveId" clId="{819C7BE8-8FAE-4600-8E81-1F3DC6EA9C74}" dt="2024-08-06T11:57:00.053" v="788" actId="166"/>
          <ac:grpSpMkLst>
            <pc:docMk/>
            <pc:sldMk cId="877477241" sldId="329"/>
            <ac:grpSpMk id="18" creationId="{C2F6C004-051F-B6AB-9C47-DDDA63FC27BB}"/>
          </ac:grpSpMkLst>
        </pc:grpChg>
        <pc:picChg chg="add mod">
          <ac:chgData name="Georgina Alexander" userId="26b03bdabe4e8a86" providerId="LiveId" clId="{819C7BE8-8FAE-4600-8E81-1F3DC6EA9C74}" dt="2024-08-06T11:54:16.266" v="774"/>
          <ac:picMkLst>
            <pc:docMk/>
            <pc:sldMk cId="877477241" sldId="329"/>
            <ac:picMk id="2" creationId="{F807B1D6-575B-BF61-F382-3C14989E1EFE}"/>
          </ac:picMkLst>
        </pc:picChg>
        <pc:picChg chg="ord">
          <ac:chgData name="Georgina Alexander" userId="26b03bdabe4e8a86" providerId="LiveId" clId="{819C7BE8-8FAE-4600-8E81-1F3DC6EA9C74}" dt="2024-08-06T11:57:00.053" v="788" actId="166"/>
          <ac:picMkLst>
            <pc:docMk/>
            <pc:sldMk cId="877477241" sldId="329"/>
            <ac:picMk id="3" creationId="{43461387-CAED-A3BB-CFEB-0A2B684FF6FB}"/>
          </ac:picMkLst>
        </pc:picChg>
        <pc:picChg chg="add mod">
          <ac:chgData name="Georgina Alexander" userId="26b03bdabe4e8a86" providerId="LiveId" clId="{819C7BE8-8FAE-4600-8E81-1F3DC6EA9C74}" dt="2024-08-06T11:54:16.266" v="774"/>
          <ac:picMkLst>
            <pc:docMk/>
            <pc:sldMk cId="877477241" sldId="329"/>
            <ac:picMk id="6" creationId="{38BF20DA-FEB3-7A75-DDE1-57B38B9827E5}"/>
          </ac:picMkLst>
        </pc:picChg>
        <pc:picChg chg="add mod">
          <ac:chgData name="Georgina Alexander" userId="26b03bdabe4e8a86" providerId="LiveId" clId="{819C7BE8-8FAE-4600-8E81-1F3DC6EA9C74}" dt="2024-08-06T11:54:16.266" v="774"/>
          <ac:picMkLst>
            <pc:docMk/>
            <pc:sldMk cId="877477241" sldId="329"/>
            <ac:picMk id="8" creationId="{3B700D34-31F4-62EC-E330-1E1E38FCEE76}"/>
          </ac:picMkLst>
        </pc:picChg>
        <pc:picChg chg="ord">
          <ac:chgData name="Georgina Alexander" userId="26b03bdabe4e8a86" providerId="LiveId" clId="{819C7BE8-8FAE-4600-8E81-1F3DC6EA9C74}" dt="2024-08-06T11:57:00.053" v="788" actId="166"/>
          <ac:picMkLst>
            <pc:docMk/>
            <pc:sldMk cId="877477241" sldId="329"/>
            <ac:picMk id="9" creationId="{699C5601-EFD6-1837-EFE9-42FE8BB87AA9}"/>
          </ac:picMkLst>
        </pc:picChg>
        <pc:picChg chg="ord">
          <ac:chgData name="Georgina Alexander" userId="26b03bdabe4e8a86" providerId="LiveId" clId="{819C7BE8-8FAE-4600-8E81-1F3DC6EA9C74}" dt="2024-08-06T11:57:00.053" v="788" actId="166"/>
          <ac:picMkLst>
            <pc:docMk/>
            <pc:sldMk cId="877477241" sldId="329"/>
            <ac:picMk id="10" creationId="{CEB5CD11-953F-EE41-C62B-583011536BA6}"/>
          </ac:picMkLst>
        </pc:picChg>
        <pc:picChg chg="ord">
          <ac:chgData name="Georgina Alexander" userId="26b03bdabe4e8a86" providerId="LiveId" clId="{819C7BE8-8FAE-4600-8E81-1F3DC6EA9C74}" dt="2024-08-06T11:57:00.053" v="788" actId="166"/>
          <ac:picMkLst>
            <pc:docMk/>
            <pc:sldMk cId="877477241" sldId="329"/>
            <ac:picMk id="11" creationId="{F3AE3D0A-E219-F7B3-CFD4-BB0CA7FB604A}"/>
          </ac:picMkLst>
        </pc:picChg>
        <pc:picChg chg="ord">
          <ac:chgData name="Georgina Alexander" userId="26b03bdabe4e8a86" providerId="LiveId" clId="{819C7BE8-8FAE-4600-8E81-1F3DC6EA9C74}" dt="2024-08-06T11:57:00.053" v="788" actId="166"/>
          <ac:picMkLst>
            <pc:docMk/>
            <pc:sldMk cId="877477241" sldId="329"/>
            <ac:picMk id="12" creationId="{3D7D0650-97A1-9AB9-17B6-51E54C25CBB0}"/>
          </ac:picMkLst>
        </pc:picChg>
        <pc:picChg chg="ord">
          <ac:chgData name="Georgina Alexander" userId="26b03bdabe4e8a86" providerId="LiveId" clId="{819C7BE8-8FAE-4600-8E81-1F3DC6EA9C74}" dt="2024-08-06T11:57:00.053" v="788" actId="166"/>
          <ac:picMkLst>
            <pc:docMk/>
            <pc:sldMk cId="877477241" sldId="329"/>
            <ac:picMk id="19" creationId="{47BFA0EF-BEB2-7264-516D-821A33D3BF9E}"/>
          </ac:picMkLst>
        </pc:picChg>
        <pc:picChg chg="add mod">
          <ac:chgData name="Georgina Alexander" userId="26b03bdabe4e8a86" providerId="LiveId" clId="{819C7BE8-8FAE-4600-8E81-1F3DC6EA9C74}" dt="2024-08-06T11:54:16.266" v="774"/>
          <ac:picMkLst>
            <pc:docMk/>
            <pc:sldMk cId="877477241" sldId="329"/>
            <ac:picMk id="20" creationId="{C4AC2B8A-BF89-E29D-8578-B4FC415C2D37}"/>
          </ac:picMkLst>
        </pc:picChg>
        <pc:picChg chg="add mod">
          <ac:chgData name="Georgina Alexander" userId="26b03bdabe4e8a86" providerId="LiveId" clId="{819C7BE8-8FAE-4600-8E81-1F3DC6EA9C74}" dt="2024-08-06T11:54:16.266" v="774"/>
          <ac:picMkLst>
            <pc:docMk/>
            <pc:sldMk cId="877477241" sldId="329"/>
            <ac:picMk id="21" creationId="{97268657-D3FC-2E06-6FBC-81C9901E72FC}"/>
          </ac:picMkLst>
        </pc:picChg>
        <pc:picChg chg="add mod">
          <ac:chgData name="Georgina Alexander" userId="26b03bdabe4e8a86" providerId="LiveId" clId="{819C7BE8-8FAE-4600-8E81-1F3DC6EA9C74}" dt="2024-08-06T11:54:16.266" v="774"/>
          <ac:picMkLst>
            <pc:docMk/>
            <pc:sldMk cId="877477241" sldId="329"/>
            <ac:picMk id="22" creationId="{FC1E3651-F35A-D5A4-3BD7-CB8774E8DEDE}"/>
          </ac:picMkLst>
        </pc:picChg>
        <pc:picChg chg="add mod">
          <ac:chgData name="Georgina Alexander" userId="26b03bdabe4e8a86" providerId="LiveId" clId="{819C7BE8-8FAE-4600-8E81-1F3DC6EA9C74}" dt="2024-08-06T11:54:16.266" v="774"/>
          <ac:picMkLst>
            <pc:docMk/>
            <pc:sldMk cId="877477241" sldId="329"/>
            <ac:picMk id="23" creationId="{6BD7F983-DCCF-C5A7-BD29-F408EAA55390}"/>
          </ac:picMkLst>
        </pc:picChg>
        <pc:picChg chg="add mod">
          <ac:chgData name="Georgina Alexander" userId="26b03bdabe4e8a86" providerId="LiveId" clId="{819C7BE8-8FAE-4600-8E81-1F3DC6EA9C74}" dt="2024-08-06T11:54:16.266" v="774"/>
          <ac:picMkLst>
            <pc:docMk/>
            <pc:sldMk cId="877477241" sldId="329"/>
            <ac:picMk id="24" creationId="{862C7705-4491-CB52-25BF-5BE1FD41D9DB}"/>
          </ac:picMkLst>
        </pc:picChg>
        <pc:picChg chg="add mod">
          <ac:chgData name="Georgina Alexander" userId="26b03bdabe4e8a86" providerId="LiveId" clId="{819C7BE8-8FAE-4600-8E81-1F3DC6EA9C74}" dt="2024-08-06T11:54:22.678" v="776" actId="1076"/>
          <ac:picMkLst>
            <pc:docMk/>
            <pc:sldMk cId="877477241" sldId="329"/>
            <ac:picMk id="25" creationId="{81D420CF-2BEC-E393-E7B5-6AF9488B3887}"/>
          </ac:picMkLst>
        </pc:picChg>
      </pc:sldChg>
      <pc:sldChg chg="addSp modSp add mod modTransition modAnim">
        <pc:chgData name="Georgina Alexander" userId="26b03bdabe4e8a86" providerId="LiveId" clId="{819C7BE8-8FAE-4600-8E81-1F3DC6EA9C74}" dt="2024-08-06T15:29:01.083" v="1096"/>
        <pc:sldMkLst>
          <pc:docMk/>
          <pc:sldMk cId="2170144300" sldId="330"/>
        </pc:sldMkLst>
        <pc:spChg chg="add mod">
          <ac:chgData name="Georgina Alexander" userId="26b03bdabe4e8a86" providerId="LiveId" clId="{819C7BE8-8FAE-4600-8E81-1F3DC6EA9C74}" dt="2024-08-06T12:11:15.990" v="880"/>
          <ac:spMkLst>
            <pc:docMk/>
            <pc:sldMk cId="2170144300" sldId="330"/>
            <ac:spMk id="23" creationId="{49C179ED-553D-7A36-1125-0708C77EBC29}"/>
          </ac:spMkLst>
        </pc:spChg>
        <pc:spChg chg="add mod">
          <ac:chgData name="Georgina Alexander" userId="26b03bdabe4e8a86" providerId="LiveId" clId="{819C7BE8-8FAE-4600-8E81-1F3DC6EA9C74}" dt="2024-08-06T12:11:15.990" v="880"/>
          <ac:spMkLst>
            <pc:docMk/>
            <pc:sldMk cId="2170144300" sldId="330"/>
            <ac:spMk id="24" creationId="{2A8ADF08-FF99-B416-2708-C5866B62D9AB}"/>
          </ac:spMkLst>
        </pc:spChg>
        <pc:spChg chg="add mod">
          <ac:chgData name="Georgina Alexander" userId="26b03bdabe4e8a86" providerId="LiveId" clId="{819C7BE8-8FAE-4600-8E81-1F3DC6EA9C74}" dt="2024-08-06T12:11:15.990" v="880"/>
          <ac:spMkLst>
            <pc:docMk/>
            <pc:sldMk cId="2170144300" sldId="330"/>
            <ac:spMk id="25" creationId="{F8AE7F5D-D402-2C95-E2F2-1D3F45B57E11}"/>
          </ac:spMkLst>
        </pc:spChg>
        <pc:spChg chg="add mod">
          <ac:chgData name="Georgina Alexander" userId="26b03bdabe4e8a86" providerId="LiveId" clId="{819C7BE8-8FAE-4600-8E81-1F3DC6EA9C74}" dt="2024-08-06T12:11:15.990" v="880"/>
          <ac:spMkLst>
            <pc:docMk/>
            <pc:sldMk cId="2170144300" sldId="330"/>
            <ac:spMk id="26" creationId="{7F57F4C5-1AAE-2038-C13B-165916AB8BBA}"/>
          </ac:spMkLst>
        </pc:spChg>
        <pc:spChg chg="add mod">
          <ac:chgData name="Georgina Alexander" userId="26b03bdabe4e8a86" providerId="LiveId" clId="{819C7BE8-8FAE-4600-8E81-1F3DC6EA9C74}" dt="2024-08-06T12:11:15.990" v="880"/>
          <ac:spMkLst>
            <pc:docMk/>
            <pc:sldMk cId="2170144300" sldId="330"/>
            <ac:spMk id="27" creationId="{10218D43-E881-0B43-0623-E569E5A475C7}"/>
          </ac:spMkLst>
        </pc:spChg>
        <pc:spChg chg="add mod">
          <ac:chgData name="Georgina Alexander" userId="26b03bdabe4e8a86" providerId="LiveId" clId="{819C7BE8-8FAE-4600-8E81-1F3DC6EA9C74}" dt="2024-08-06T12:11:15.990" v="880"/>
          <ac:spMkLst>
            <pc:docMk/>
            <pc:sldMk cId="2170144300" sldId="330"/>
            <ac:spMk id="28" creationId="{B6F8428B-8BED-6930-15AA-721A59BA1B3D}"/>
          </ac:spMkLst>
        </pc:spChg>
        <pc:spChg chg="add mod">
          <ac:chgData name="Georgina Alexander" userId="26b03bdabe4e8a86" providerId="LiveId" clId="{819C7BE8-8FAE-4600-8E81-1F3DC6EA9C74}" dt="2024-08-06T12:11:15.990" v="880"/>
          <ac:spMkLst>
            <pc:docMk/>
            <pc:sldMk cId="2170144300" sldId="330"/>
            <ac:spMk id="29" creationId="{A0557522-3E0B-1BC8-D727-3442C99F89BE}"/>
          </ac:spMkLst>
        </pc:spChg>
        <pc:spChg chg="add mod">
          <ac:chgData name="Georgina Alexander" userId="26b03bdabe4e8a86" providerId="LiveId" clId="{819C7BE8-8FAE-4600-8E81-1F3DC6EA9C74}" dt="2024-08-06T12:11:15.990" v="880"/>
          <ac:spMkLst>
            <pc:docMk/>
            <pc:sldMk cId="2170144300" sldId="330"/>
            <ac:spMk id="30" creationId="{3BD9E45F-65C9-BFA4-B581-8E25B2C69A06}"/>
          </ac:spMkLst>
        </pc:spChg>
        <pc:spChg chg="add mod">
          <ac:chgData name="Georgina Alexander" userId="26b03bdabe4e8a86" providerId="LiveId" clId="{819C7BE8-8FAE-4600-8E81-1F3DC6EA9C74}" dt="2024-08-06T12:12:08.006" v="893" actId="20577"/>
          <ac:spMkLst>
            <pc:docMk/>
            <pc:sldMk cId="2170144300" sldId="330"/>
            <ac:spMk id="31" creationId="{F2723721-D6F6-1D3A-66F1-541C8AA99798}"/>
          </ac:spMkLst>
        </pc:spChg>
        <pc:picChg chg="add mod">
          <ac:chgData name="Georgina Alexander" userId="26b03bdabe4e8a86" providerId="LiveId" clId="{819C7BE8-8FAE-4600-8E81-1F3DC6EA9C74}" dt="2024-08-06T11:48:34.004" v="731" actId="1076"/>
          <ac:picMkLst>
            <pc:docMk/>
            <pc:sldMk cId="2170144300" sldId="330"/>
            <ac:picMk id="2" creationId="{DAFCEB22-1DA6-11AC-4DD2-780E2CD679A8}"/>
          </ac:picMkLst>
        </pc:picChg>
        <pc:picChg chg="add mod">
          <ac:chgData name="Georgina Alexander" userId="26b03bdabe4e8a86" providerId="LiveId" clId="{819C7BE8-8FAE-4600-8E81-1F3DC6EA9C74}" dt="2024-08-06T11:48:41.310" v="734" actId="1076"/>
          <ac:picMkLst>
            <pc:docMk/>
            <pc:sldMk cId="2170144300" sldId="330"/>
            <ac:picMk id="6" creationId="{FE7466CD-ECC7-E83F-9AA9-90BDEFB08F47}"/>
          </ac:picMkLst>
        </pc:picChg>
        <pc:picChg chg="add mod">
          <ac:chgData name="Georgina Alexander" userId="26b03bdabe4e8a86" providerId="LiveId" clId="{819C7BE8-8FAE-4600-8E81-1F3DC6EA9C74}" dt="2024-08-06T11:48:43.592" v="735" actId="1076"/>
          <ac:picMkLst>
            <pc:docMk/>
            <pc:sldMk cId="2170144300" sldId="330"/>
            <ac:picMk id="8" creationId="{6AC8E9DB-D550-5A1C-17BA-2D88F20F9EC3}"/>
          </ac:picMkLst>
        </pc:picChg>
        <pc:picChg chg="add mod">
          <ac:chgData name="Georgina Alexander" userId="26b03bdabe4e8a86" providerId="LiveId" clId="{819C7BE8-8FAE-4600-8E81-1F3DC6EA9C74}" dt="2024-08-06T11:48:22.753" v="728"/>
          <ac:picMkLst>
            <pc:docMk/>
            <pc:sldMk cId="2170144300" sldId="330"/>
            <ac:picMk id="9" creationId="{4CA2C65E-0F5D-3D93-B271-EF45B499B49E}"/>
          </ac:picMkLst>
        </pc:picChg>
        <pc:picChg chg="add mod">
          <ac:chgData name="Georgina Alexander" userId="26b03bdabe4e8a86" providerId="LiveId" clId="{819C7BE8-8FAE-4600-8E81-1F3DC6EA9C74}" dt="2024-08-06T11:48:22.753" v="728"/>
          <ac:picMkLst>
            <pc:docMk/>
            <pc:sldMk cId="2170144300" sldId="330"/>
            <ac:picMk id="10" creationId="{4C5585C7-4683-633E-CFF8-9670FE0D8ABD}"/>
          </ac:picMkLst>
        </pc:picChg>
        <pc:picChg chg="add mod">
          <ac:chgData name="Georgina Alexander" userId="26b03bdabe4e8a86" providerId="LiveId" clId="{819C7BE8-8FAE-4600-8E81-1F3DC6EA9C74}" dt="2024-08-06T11:48:22.753" v="728"/>
          <ac:picMkLst>
            <pc:docMk/>
            <pc:sldMk cId="2170144300" sldId="330"/>
            <ac:picMk id="12" creationId="{46BEFB5E-E384-261C-0ABA-2D8B83432426}"/>
          </ac:picMkLst>
        </pc:picChg>
        <pc:picChg chg="add mod">
          <ac:chgData name="Georgina Alexander" userId="26b03bdabe4e8a86" providerId="LiveId" clId="{819C7BE8-8FAE-4600-8E81-1F3DC6EA9C74}" dt="2024-08-06T11:48:22.753" v="728"/>
          <ac:picMkLst>
            <pc:docMk/>
            <pc:sldMk cId="2170144300" sldId="330"/>
            <ac:picMk id="15" creationId="{93951731-F15A-F020-5EB7-42B45D1B910E}"/>
          </ac:picMkLst>
        </pc:picChg>
        <pc:picChg chg="add mod">
          <ac:chgData name="Georgina Alexander" userId="26b03bdabe4e8a86" providerId="LiveId" clId="{819C7BE8-8FAE-4600-8E81-1F3DC6EA9C74}" dt="2024-08-06T11:48:38.668" v="733" actId="1076"/>
          <ac:picMkLst>
            <pc:docMk/>
            <pc:sldMk cId="2170144300" sldId="330"/>
            <ac:picMk id="21" creationId="{023B24E6-BF72-4B09-F2A8-A056505A8CCC}"/>
          </ac:picMkLst>
        </pc:picChg>
        <pc:picChg chg="add mod">
          <ac:chgData name="Georgina Alexander" userId="26b03bdabe4e8a86" providerId="LiveId" clId="{819C7BE8-8FAE-4600-8E81-1F3DC6EA9C74}" dt="2024-08-06T11:49:43.872" v="740" actId="1076"/>
          <ac:picMkLst>
            <pc:docMk/>
            <pc:sldMk cId="2170144300" sldId="330"/>
            <ac:picMk id="22" creationId="{E356C236-A3D8-AFBA-B895-D251E344E31C}"/>
          </ac:picMkLst>
        </pc:picChg>
      </pc:sldChg>
      <pc:sldChg chg="modSp add mod modTransition">
        <pc:chgData name="Georgina Alexander" userId="26b03bdabe4e8a86" providerId="LiveId" clId="{819C7BE8-8FAE-4600-8E81-1F3DC6EA9C74}" dt="2024-08-06T14:10:44.444" v="1052"/>
        <pc:sldMkLst>
          <pc:docMk/>
          <pc:sldMk cId="1321876873" sldId="331"/>
        </pc:sldMkLst>
        <pc:spChg chg="mod">
          <ac:chgData name="Georgina Alexander" userId="26b03bdabe4e8a86" providerId="LiveId" clId="{819C7BE8-8FAE-4600-8E81-1F3DC6EA9C74}" dt="2024-08-06T10:18:51.804" v="632" actId="207"/>
          <ac:spMkLst>
            <pc:docMk/>
            <pc:sldMk cId="1321876873" sldId="331"/>
            <ac:spMk id="10" creationId="{367B280B-FFAC-4377-59A1-6A844ED05BC6}"/>
          </ac:spMkLst>
        </pc:spChg>
      </pc:sldChg>
      <pc:sldChg chg="addSp modSp add mod modTransition modAnim">
        <pc:chgData name="Georgina Alexander" userId="26b03bdabe4e8a86" providerId="LiveId" clId="{819C7BE8-8FAE-4600-8E81-1F3DC6EA9C74}" dt="2024-08-06T14:16:56.165" v="1076"/>
        <pc:sldMkLst>
          <pc:docMk/>
          <pc:sldMk cId="562578533" sldId="332"/>
        </pc:sldMkLst>
        <pc:grpChg chg="ord">
          <ac:chgData name="Georgina Alexander" userId="26b03bdabe4e8a86" providerId="LiveId" clId="{819C7BE8-8FAE-4600-8E81-1F3DC6EA9C74}" dt="2024-08-06T11:57:13.448" v="789" actId="166"/>
          <ac:grpSpMkLst>
            <pc:docMk/>
            <pc:sldMk cId="562578533" sldId="332"/>
            <ac:grpSpMk id="18" creationId="{C2F6C004-051F-B6AB-9C47-DDDA63FC27BB}"/>
          </ac:grpSpMkLst>
        </pc:grpChg>
        <pc:picChg chg="add mod">
          <ac:chgData name="Georgina Alexander" userId="26b03bdabe4e8a86" providerId="LiveId" clId="{819C7BE8-8FAE-4600-8E81-1F3DC6EA9C74}" dt="2024-08-06T11:54:30.339" v="777"/>
          <ac:picMkLst>
            <pc:docMk/>
            <pc:sldMk cId="562578533" sldId="332"/>
            <ac:picMk id="2" creationId="{95A93DDC-E214-CC0E-B009-74B0894B5881}"/>
          </ac:picMkLst>
        </pc:picChg>
        <pc:picChg chg="ord">
          <ac:chgData name="Georgina Alexander" userId="26b03bdabe4e8a86" providerId="LiveId" clId="{819C7BE8-8FAE-4600-8E81-1F3DC6EA9C74}" dt="2024-08-06T11:57:13.448" v="789" actId="166"/>
          <ac:picMkLst>
            <pc:docMk/>
            <pc:sldMk cId="562578533" sldId="332"/>
            <ac:picMk id="3" creationId="{43461387-CAED-A3BB-CFEB-0A2B684FF6FB}"/>
          </ac:picMkLst>
        </pc:picChg>
        <pc:picChg chg="add mod">
          <ac:chgData name="Georgina Alexander" userId="26b03bdabe4e8a86" providerId="LiveId" clId="{819C7BE8-8FAE-4600-8E81-1F3DC6EA9C74}" dt="2024-08-06T11:54:30.339" v="777"/>
          <ac:picMkLst>
            <pc:docMk/>
            <pc:sldMk cId="562578533" sldId="332"/>
            <ac:picMk id="6" creationId="{0D0CF5C3-CF7D-B494-57FC-BAC89A5B243E}"/>
          </ac:picMkLst>
        </pc:picChg>
        <pc:picChg chg="add mod">
          <ac:chgData name="Georgina Alexander" userId="26b03bdabe4e8a86" providerId="LiveId" clId="{819C7BE8-8FAE-4600-8E81-1F3DC6EA9C74}" dt="2024-08-06T11:54:30.339" v="777"/>
          <ac:picMkLst>
            <pc:docMk/>
            <pc:sldMk cId="562578533" sldId="332"/>
            <ac:picMk id="8" creationId="{6AA23332-1AF4-1CA3-9BB2-D94B262E2776}"/>
          </ac:picMkLst>
        </pc:picChg>
        <pc:picChg chg="ord">
          <ac:chgData name="Georgina Alexander" userId="26b03bdabe4e8a86" providerId="LiveId" clId="{819C7BE8-8FAE-4600-8E81-1F3DC6EA9C74}" dt="2024-08-06T11:57:13.448" v="789" actId="166"/>
          <ac:picMkLst>
            <pc:docMk/>
            <pc:sldMk cId="562578533" sldId="332"/>
            <ac:picMk id="9" creationId="{699C5601-EFD6-1837-EFE9-42FE8BB87AA9}"/>
          </ac:picMkLst>
        </pc:picChg>
        <pc:picChg chg="ord">
          <ac:chgData name="Georgina Alexander" userId="26b03bdabe4e8a86" providerId="LiveId" clId="{819C7BE8-8FAE-4600-8E81-1F3DC6EA9C74}" dt="2024-08-06T11:57:13.448" v="789" actId="166"/>
          <ac:picMkLst>
            <pc:docMk/>
            <pc:sldMk cId="562578533" sldId="332"/>
            <ac:picMk id="10" creationId="{CEB5CD11-953F-EE41-C62B-583011536BA6}"/>
          </ac:picMkLst>
        </pc:picChg>
        <pc:picChg chg="ord">
          <ac:chgData name="Georgina Alexander" userId="26b03bdabe4e8a86" providerId="LiveId" clId="{819C7BE8-8FAE-4600-8E81-1F3DC6EA9C74}" dt="2024-08-06T11:57:13.448" v="789" actId="166"/>
          <ac:picMkLst>
            <pc:docMk/>
            <pc:sldMk cId="562578533" sldId="332"/>
            <ac:picMk id="11" creationId="{F3AE3D0A-E219-F7B3-CFD4-BB0CA7FB604A}"/>
          </ac:picMkLst>
        </pc:picChg>
        <pc:picChg chg="ord">
          <ac:chgData name="Georgina Alexander" userId="26b03bdabe4e8a86" providerId="LiveId" clId="{819C7BE8-8FAE-4600-8E81-1F3DC6EA9C74}" dt="2024-08-06T11:57:13.448" v="789" actId="166"/>
          <ac:picMkLst>
            <pc:docMk/>
            <pc:sldMk cId="562578533" sldId="332"/>
            <ac:picMk id="12" creationId="{3D7D0650-97A1-9AB9-17B6-51E54C25CBB0}"/>
          </ac:picMkLst>
        </pc:picChg>
        <pc:picChg chg="ord">
          <ac:chgData name="Georgina Alexander" userId="26b03bdabe4e8a86" providerId="LiveId" clId="{819C7BE8-8FAE-4600-8E81-1F3DC6EA9C74}" dt="2024-08-06T11:57:13.448" v="789" actId="166"/>
          <ac:picMkLst>
            <pc:docMk/>
            <pc:sldMk cId="562578533" sldId="332"/>
            <ac:picMk id="19" creationId="{47BFA0EF-BEB2-7264-516D-821A33D3BF9E}"/>
          </ac:picMkLst>
        </pc:picChg>
        <pc:picChg chg="add mod">
          <ac:chgData name="Georgina Alexander" userId="26b03bdabe4e8a86" providerId="LiveId" clId="{819C7BE8-8FAE-4600-8E81-1F3DC6EA9C74}" dt="2024-08-06T11:54:30.339" v="777"/>
          <ac:picMkLst>
            <pc:docMk/>
            <pc:sldMk cId="562578533" sldId="332"/>
            <ac:picMk id="20" creationId="{9EFA1070-14F6-2863-3096-26AA21FAA875}"/>
          </ac:picMkLst>
        </pc:picChg>
        <pc:picChg chg="add mod">
          <ac:chgData name="Georgina Alexander" userId="26b03bdabe4e8a86" providerId="LiveId" clId="{819C7BE8-8FAE-4600-8E81-1F3DC6EA9C74}" dt="2024-08-06T11:54:30.339" v="777"/>
          <ac:picMkLst>
            <pc:docMk/>
            <pc:sldMk cId="562578533" sldId="332"/>
            <ac:picMk id="21" creationId="{8648A48D-2FA2-9B1B-CF0E-5B47C0B9D1A5}"/>
          </ac:picMkLst>
        </pc:picChg>
        <pc:picChg chg="add mod">
          <ac:chgData name="Georgina Alexander" userId="26b03bdabe4e8a86" providerId="LiveId" clId="{819C7BE8-8FAE-4600-8E81-1F3DC6EA9C74}" dt="2024-08-06T11:54:30.339" v="777"/>
          <ac:picMkLst>
            <pc:docMk/>
            <pc:sldMk cId="562578533" sldId="332"/>
            <ac:picMk id="22" creationId="{F677C8C8-F4A2-EE44-EC7B-069A2A4B8526}"/>
          </ac:picMkLst>
        </pc:picChg>
        <pc:picChg chg="add mod">
          <ac:chgData name="Georgina Alexander" userId="26b03bdabe4e8a86" providerId="LiveId" clId="{819C7BE8-8FAE-4600-8E81-1F3DC6EA9C74}" dt="2024-08-06T11:54:30.339" v="777"/>
          <ac:picMkLst>
            <pc:docMk/>
            <pc:sldMk cId="562578533" sldId="332"/>
            <ac:picMk id="23" creationId="{8792544D-602B-EF00-9DE0-849F58B2088C}"/>
          </ac:picMkLst>
        </pc:picChg>
        <pc:picChg chg="add mod">
          <ac:chgData name="Georgina Alexander" userId="26b03bdabe4e8a86" providerId="LiveId" clId="{819C7BE8-8FAE-4600-8E81-1F3DC6EA9C74}" dt="2024-08-06T11:54:30.339" v="777"/>
          <ac:picMkLst>
            <pc:docMk/>
            <pc:sldMk cId="562578533" sldId="332"/>
            <ac:picMk id="24" creationId="{C73C68BB-36EC-DB57-A635-92E80F411DA7}"/>
          </ac:picMkLst>
        </pc:picChg>
        <pc:picChg chg="add mod">
          <ac:chgData name="Georgina Alexander" userId="26b03bdabe4e8a86" providerId="LiveId" clId="{819C7BE8-8FAE-4600-8E81-1F3DC6EA9C74}" dt="2024-08-06T11:54:30.339" v="777"/>
          <ac:picMkLst>
            <pc:docMk/>
            <pc:sldMk cId="562578533" sldId="332"/>
            <ac:picMk id="25" creationId="{FC03F44F-31C5-EF86-0498-76DB9CFA0716}"/>
          </ac:picMkLst>
        </pc:picChg>
        <pc:picChg chg="add mod">
          <ac:chgData name="Georgina Alexander" userId="26b03bdabe4e8a86" providerId="LiveId" clId="{819C7BE8-8FAE-4600-8E81-1F3DC6EA9C74}" dt="2024-08-06T11:54:36.840" v="779" actId="1076"/>
          <ac:picMkLst>
            <pc:docMk/>
            <pc:sldMk cId="562578533" sldId="332"/>
            <ac:picMk id="26" creationId="{E9AC6E36-A356-1708-FE11-9C5B555E480D}"/>
          </ac:picMkLst>
        </pc:picChg>
      </pc:sldChg>
      <pc:sldChg chg="addSp modSp add mod modTransition modAnim">
        <pc:chgData name="Georgina Alexander" userId="26b03bdabe4e8a86" providerId="LiveId" clId="{819C7BE8-8FAE-4600-8E81-1F3DC6EA9C74}" dt="2024-08-06T15:43:01.170" v="1121"/>
        <pc:sldMkLst>
          <pc:docMk/>
          <pc:sldMk cId="3139221975" sldId="333"/>
        </pc:sldMkLst>
        <pc:spChg chg="add mod">
          <ac:chgData name="Georgina Alexander" userId="26b03bdabe4e8a86" providerId="LiveId" clId="{819C7BE8-8FAE-4600-8E81-1F3DC6EA9C74}" dt="2024-08-06T12:12:39.112" v="895"/>
          <ac:spMkLst>
            <pc:docMk/>
            <pc:sldMk cId="3139221975" sldId="333"/>
            <ac:spMk id="24" creationId="{8BD4CBA0-CD72-31FB-DB04-7AD0727AC529}"/>
          </ac:spMkLst>
        </pc:spChg>
        <pc:spChg chg="add mod">
          <ac:chgData name="Georgina Alexander" userId="26b03bdabe4e8a86" providerId="LiveId" clId="{819C7BE8-8FAE-4600-8E81-1F3DC6EA9C74}" dt="2024-08-06T12:12:39.112" v="895"/>
          <ac:spMkLst>
            <pc:docMk/>
            <pc:sldMk cId="3139221975" sldId="333"/>
            <ac:spMk id="25" creationId="{66B35D05-7728-8FB3-BD52-9610A0D56464}"/>
          </ac:spMkLst>
        </pc:spChg>
        <pc:spChg chg="add mod">
          <ac:chgData name="Georgina Alexander" userId="26b03bdabe4e8a86" providerId="LiveId" clId="{819C7BE8-8FAE-4600-8E81-1F3DC6EA9C74}" dt="2024-08-06T12:12:39.112" v="895"/>
          <ac:spMkLst>
            <pc:docMk/>
            <pc:sldMk cId="3139221975" sldId="333"/>
            <ac:spMk id="26" creationId="{1E3791E3-DED5-EB42-3C65-200E3C8C0C38}"/>
          </ac:spMkLst>
        </pc:spChg>
        <pc:spChg chg="add mod">
          <ac:chgData name="Georgina Alexander" userId="26b03bdabe4e8a86" providerId="LiveId" clId="{819C7BE8-8FAE-4600-8E81-1F3DC6EA9C74}" dt="2024-08-06T12:12:39.112" v="895"/>
          <ac:spMkLst>
            <pc:docMk/>
            <pc:sldMk cId="3139221975" sldId="333"/>
            <ac:spMk id="27" creationId="{C3778009-C445-8B5E-7B90-54203811E654}"/>
          </ac:spMkLst>
        </pc:spChg>
        <pc:spChg chg="add mod">
          <ac:chgData name="Georgina Alexander" userId="26b03bdabe4e8a86" providerId="LiveId" clId="{819C7BE8-8FAE-4600-8E81-1F3DC6EA9C74}" dt="2024-08-06T12:12:39.112" v="895"/>
          <ac:spMkLst>
            <pc:docMk/>
            <pc:sldMk cId="3139221975" sldId="333"/>
            <ac:spMk id="28" creationId="{F386955B-0B7A-388C-031A-AF64B50EF1A0}"/>
          </ac:spMkLst>
        </pc:spChg>
        <pc:spChg chg="add mod">
          <ac:chgData name="Georgina Alexander" userId="26b03bdabe4e8a86" providerId="LiveId" clId="{819C7BE8-8FAE-4600-8E81-1F3DC6EA9C74}" dt="2024-08-06T12:12:39.112" v="895"/>
          <ac:spMkLst>
            <pc:docMk/>
            <pc:sldMk cId="3139221975" sldId="333"/>
            <ac:spMk id="29" creationId="{8AB292E5-C5DB-D216-42A8-93777C4D0608}"/>
          </ac:spMkLst>
        </pc:spChg>
        <pc:spChg chg="add mod">
          <ac:chgData name="Georgina Alexander" userId="26b03bdabe4e8a86" providerId="LiveId" clId="{819C7BE8-8FAE-4600-8E81-1F3DC6EA9C74}" dt="2024-08-06T12:12:39.112" v="895"/>
          <ac:spMkLst>
            <pc:docMk/>
            <pc:sldMk cId="3139221975" sldId="333"/>
            <ac:spMk id="30" creationId="{DD2BEC09-2519-1829-42C3-738A5240AA2A}"/>
          </ac:spMkLst>
        </pc:spChg>
        <pc:spChg chg="add mod">
          <ac:chgData name="Georgina Alexander" userId="26b03bdabe4e8a86" providerId="LiveId" clId="{819C7BE8-8FAE-4600-8E81-1F3DC6EA9C74}" dt="2024-08-06T12:12:39.112" v="895"/>
          <ac:spMkLst>
            <pc:docMk/>
            <pc:sldMk cId="3139221975" sldId="333"/>
            <ac:spMk id="31" creationId="{708F28D3-CEDF-3AFC-DC48-C0DA9F3EC50D}"/>
          </ac:spMkLst>
        </pc:spChg>
        <pc:spChg chg="add mod">
          <ac:chgData name="Georgina Alexander" userId="26b03bdabe4e8a86" providerId="LiveId" clId="{819C7BE8-8FAE-4600-8E81-1F3DC6EA9C74}" dt="2024-08-06T12:12:39.112" v="895"/>
          <ac:spMkLst>
            <pc:docMk/>
            <pc:sldMk cId="3139221975" sldId="333"/>
            <ac:spMk id="32" creationId="{290C8F81-6FD1-C4ED-7830-A62AE2D1AEA0}"/>
          </ac:spMkLst>
        </pc:spChg>
        <pc:spChg chg="add mod">
          <ac:chgData name="Georgina Alexander" userId="26b03bdabe4e8a86" providerId="LiveId" clId="{819C7BE8-8FAE-4600-8E81-1F3DC6EA9C74}" dt="2024-08-06T12:13:31.531" v="911" actId="20577"/>
          <ac:spMkLst>
            <pc:docMk/>
            <pc:sldMk cId="3139221975" sldId="333"/>
            <ac:spMk id="33" creationId="{89985E87-B7B1-BEE4-74CE-A28A1DF61E1E}"/>
          </ac:spMkLst>
        </pc:spChg>
        <pc:picChg chg="add mod">
          <ac:chgData name="Georgina Alexander" userId="26b03bdabe4e8a86" providerId="LiveId" clId="{819C7BE8-8FAE-4600-8E81-1F3DC6EA9C74}" dt="2024-08-06T11:50:15.967" v="742"/>
          <ac:picMkLst>
            <pc:docMk/>
            <pc:sldMk cId="3139221975" sldId="333"/>
            <ac:picMk id="2" creationId="{7B0C81EE-D214-3019-CFDD-8C23AE04614C}"/>
          </ac:picMkLst>
        </pc:picChg>
        <pc:picChg chg="add mod">
          <ac:chgData name="Georgina Alexander" userId="26b03bdabe4e8a86" providerId="LiveId" clId="{819C7BE8-8FAE-4600-8E81-1F3DC6EA9C74}" dt="2024-08-06T11:50:15.967" v="742"/>
          <ac:picMkLst>
            <pc:docMk/>
            <pc:sldMk cId="3139221975" sldId="333"/>
            <ac:picMk id="6" creationId="{8CFE7814-B3BC-E95A-C441-B763BF082238}"/>
          </ac:picMkLst>
        </pc:picChg>
        <pc:picChg chg="add mod">
          <ac:chgData name="Georgina Alexander" userId="26b03bdabe4e8a86" providerId="LiveId" clId="{819C7BE8-8FAE-4600-8E81-1F3DC6EA9C74}" dt="2024-08-06T11:50:15.967" v="742"/>
          <ac:picMkLst>
            <pc:docMk/>
            <pc:sldMk cId="3139221975" sldId="333"/>
            <ac:picMk id="8" creationId="{B54001CD-33EC-22D5-A31C-B32A18C34073}"/>
          </ac:picMkLst>
        </pc:picChg>
        <pc:picChg chg="add mod">
          <ac:chgData name="Georgina Alexander" userId="26b03bdabe4e8a86" providerId="LiveId" clId="{819C7BE8-8FAE-4600-8E81-1F3DC6EA9C74}" dt="2024-08-06T11:50:15.967" v="742"/>
          <ac:picMkLst>
            <pc:docMk/>
            <pc:sldMk cId="3139221975" sldId="333"/>
            <ac:picMk id="9" creationId="{A88FBB8C-53AE-5524-DE0C-FBD47CD09F7B}"/>
          </ac:picMkLst>
        </pc:picChg>
        <pc:picChg chg="add mod">
          <ac:chgData name="Georgina Alexander" userId="26b03bdabe4e8a86" providerId="LiveId" clId="{819C7BE8-8FAE-4600-8E81-1F3DC6EA9C74}" dt="2024-08-06T11:51:10.858" v="749" actId="1076"/>
          <ac:picMkLst>
            <pc:docMk/>
            <pc:sldMk cId="3139221975" sldId="333"/>
            <ac:picMk id="10" creationId="{0BB52D0E-B19E-C717-7F4F-E11DE78C6FDA}"/>
          </ac:picMkLst>
        </pc:picChg>
        <pc:picChg chg="add mod">
          <ac:chgData name="Georgina Alexander" userId="26b03bdabe4e8a86" providerId="LiveId" clId="{819C7BE8-8FAE-4600-8E81-1F3DC6EA9C74}" dt="2024-08-06T11:51:12.738" v="750" actId="1076"/>
          <ac:picMkLst>
            <pc:docMk/>
            <pc:sldMk cId="3139221975" sldId="333"/>
            <ac:picMk id="12" creationId="{C98EEB19-71DD-BF7B-03A8-AE7E1D11602A}"/>
          </ac:picMkLst>
        </pc:picChg>
        <pc:picChg chg="add mod">
          <ac:chgData name="Georgina Alexander" userId="26b03bdabe4e8a86" providerId="LiveId" clId="{819C7BE8-8FAE-4600-8E81-1F3DC6EA9C74}" dt="2024-08-06T11:50:15.967" v="742"/>
          <ac:picMkLst>
            <pc:docMk/>
            <pc:sldMk cId="3139221975" sldId="333"/>
            <ac:picMk id="15" creationId="{423AAF88-3770-31B8-4F05-FD3CA1ACACE4}"/>
          </ac:picMkLst>
        </pc:picChg>
        <pc:picChg chg="add mod">
          <ac:chgData name="Georgina Alexander" userId="26b03bdabe4e8a86" providerId="LiveId" clId="{819C7BE8-8FAE-4600-8E81-1F3DC6EA9C74}" dt="2024-08-06T11:51:07.982" v="748" actId="1076"/>
          <ac:picMkLst>
            <pc:docMk/>
            <pc:sldMk cId="3139221975" sldId="333"/>
            <ac:picMk id="21" creationId="{5C43F2BC-AFD2-4B5A-72C4-69D68D7AB817}"/>
          </ac:picMkLst>
        </pc:picChg>
        <pc:picChg chg="add mod">
          <ac:chgData name="Georgina Alexander" userId="26b03bdabe4e8a86" providerId="LiveId" clId="{819C7BE8-8FAE-4600-8E81-1F3DC6EA9C74}" dt="2024-08-06T11:51:15.836" v="751" actId="1076"/>
          <ac:picMkLst>
            <pc:docMk/>
            <pc:sldMk cId="3139221975" sldId="333"/>
            <ac:picMk id="22" creationId="{89A04D82-9F1E-FBA8-3AFB-EC4626AD7206}"/>
          </ac:picMkLst>
        </pc:picChg>
        <pc:picChg chg="add mod">
          <ac:chgData name="Georgina Alexander" userId="26b03bdabe4e8a86" providerId="LiveId" clId="{819C7BE8-8FAE-4600-8E81-1F3DC6EA9C74}" dt="2024-08-06T11:51:04.915" v="747" actId="1076"/>
          <ac:picMkLst>
            <pc:docMk/>
            <pc:sldMk cId="3139221975" sldId="333"/>
            <ac:picMk id="23" creationId="{9C90393F-54C9-6CC6-53AF-1809FA9E5544}"/>
          </ac:picMkLst>
        </pc:picChg>
      </pc:sldChg>
      <pc:sldChg chg="addSp delSp modSp add mod modTransition modAnim">
        <pc:chgData name="Georgina Alexander" userId="26b03bdabe4e8a86" providerId="LiveId" clId="{819C7BE8-8FAE-4600-8E81-1F3DC6EA9C74}" dt="2024-08-06T15:36:30.672" v="1120"/>
        <pc:sldMkLst>
          <pc:docMk/>
          <pc:sldMk cId="2997623592" sldId="334"/>
        </pc:sldMkLst>
        <pc:spChg chg="add mod">
          <ac:chgData name="Georgina Alexander" userId="26b03bdabe4e8a86" providerId="LiveId" clId="{819C7BE8-8FAE-4600-8E81-1F3DC6EA9C74}" dt="2024-08-06T10:20:15.379" v="654" actId="208"/>
          <ac:spMkLst>
            <pc:docMk/>
            <pc:sldMk cId="2997623592" sldId="334"/>
            <ac:spMk id="2" creationId="{AF6A2EFC-D616-7416-1651-3B8FD2E391C2}"/>
          </ac:spMkLst>
        </pc:spChg>
        <pc:spChg chg="add mod">
          <ac:chgData name="Georgina Alexander" userId="26b03bdabe4e8a86" providerId="LiveId" clId="{819C7BE8-8FAE-4600-8E81-1F3DC6EA9C74}" dt="2024-08-06T12:14:12.278" v="918" actId="1076"/>
          <ac:spMkLst>
            <pc:docMk/>
            <pc:sldMk cId="2997623592" sldId="334"/>
            <ac:spMk id="6" creationId="{CD1EEA75-6903-3E34-DE30-2EE7DFE61D00}"/>
          </ac:spMkLst>
        </pc:spChg>
        <pc:spChg chg="add mod">
          <ac:chgData name="Georgina Alexander" userId="26b03bdabe4e8a86" providerId="LiveId" clId="{819C7BE8-8FAE-4600-8E81-1F3DC6EA9C74}" dt="2024-08-06T12:14:22.724" v="920" actId="1076"/>
          <ac:spMkLst>
            <pc:docMk/>
            <pc:sldMk cId="2997623592" sldId="334"/>
            <ac:spMk id="8" creationId="{63B5F5FF-A151-60DF-93D9-4C3FAD2E5C08}"/>
          </ac:spMkLst>
        </pc:spChg>
        <pc:spChg chg="add mod">
          <ac:chgData name="Georgina Alexander" userId="26b03bdabe4e8a86" providerId="LiveId" clId="{819C7BE8-8FAE-4600-8E81-1F3DC6EA9C74}" dt="2024-08-06T12:14:09.637" v="917" actId="1076"/>
          <ac:spMkLst>
            <pc:docMk/>
            <pc:sldMk cId="2997623592" sldId="334"/>
            <ac:spMk id="9" creationId="{8118E639-0BD6-90FE-24D8-42912000213C}"/>
          </ac:spMkLst>
        </pc:spChg>
        <pc:spChg chg="add mod">
          <ac:chgData name="Georgina Alexander" userId="26b03bdabe4e8a86" providerId="LiveId" clId="{819C7BE8-8FAE-4600-8E81-1F3DC6EA9C74}" dt="2024-08-06T12:14:29.457" v="922" actId="1076"/>
          <ac:spMkLst>
            <pc:docMk/>
            <pc:sldMk cId="2997623592" sldId="334"/>
            <ac:spMk id="10" creationId="{666E3505-7390-16D9-43C2-EBCBCA6DDAFF}"/>
          </ac:spMkLst>
        </pc:spChg>
        <pc:spChg chg="add mod">
          <ac:chgData name="Georgina Alexander" userId="26b03bdabe4e8a86" providerId="LiveId" clId="{819C7BE8-8FAE-4600-8E81-1F3DC6EA9C74}" dt="2024-08-06T12:14:06.340" v="916" actId="1076"/>
          <ac:spMkLst>
            <pc:docMk/>
            <pc:sldMk cId="2997623592" sldId="334"/>
            <ac:spMk id="12" creationId="{C203309C-F8AA-A78F-2244-4FAA374D8C9C}"/>
          </ac:spMkLst>
        </pc:spChg>
        <pc:spChg chg="add mod">
          <ac:chgData name="Georgina Alexander" userId="26b03bdabe4e8a86" providerId="LiveId" clId="{819C7BE8-8FAE-4600-8E81-1F3DC6EA9C74}" dt="2024-08-06T12:13:56.429" v="913"/>
          <ac:spMkLst>
            <pc:docMk/>
            <pc:sldMk cId="2997623592" sldId="334"/>
            <ac:spMk id="15" creationId="{E784FC72-549A-984A-8AF3-E15CAB036431}"/>
          </ac:spMkLst>
        </pc:spChg>
        <pc:spChg chg="mod">
          <ac:chgData name="Georgina Alexander" userId="26b03bdabe4e8a86" providerId="LiveId" clId="{819C7BE8-8FAE-4600-8E81-1F3DC6EA9C74}" dt="2024-08-06T10:19:28.844" v="642" actId="14100"/>
          <ac:spMkLst>
            <pc:docMk/>
            <pc:sldMk cId="2997623592" sldId="334"/>
            <ac:spMk id="17" creationId="{D18ED281-7A82-0A85-D638-C3A313671836}"/>
          </ac:spMkLst>
        </pc:spChg>
        <pc:spChg chg="del">
          <ac:chgData name="Georgina Alexander" userId="26b03bdabe4e8a86" providerId="LiveId" clId="{819C7BE8-8FAE-4600-8E81-1F3DC6EA9C74}" dt="2024-08-06T10:19:46.046" v="647" actId="478"/>
          <ac:spMkLst>
            <pc:docMk/>
            <pc:sldMk cId="2997623592" sldId="334"/>
            <ac:spMk id="18" creationId="{D44D4642-9F83-1D44-6EA0-8D1776DCAE3B}"/>
          </ac:spMkLst>
        </pc:spChg>
        <pc:spChg chg="mod">
          <ac:chgData name="Georgina Alexander" userId="26b03bdabe4e8a86" providerId="LiveId" clId="{819C7BE8-8FAE-4600-8E81-1F3DC6EA9C74}" dt="2024-08-06T10:19:40.510" v="646" actId="1076"/>
          <ac:spMkLst>
            <pc:docMk/>
            <pc:sldMk cId="2997623592" sldId="334"/>
            <ac:spMk id="19" creationId="{0353E977-3C40-90E4-8DDC-30087C470685}"/>
          </ac:spMkLst>
        </pc:spChg>
        <pc:spChg chg="mod">
          <ac:chgData name="Georgina Alexander" userId="26b03bdabe4e8a86" providerId="LiveId" clId="{819C7BE8-8FAE-4600-8E81-1F3DC6EA9C74}" dt="2024-08-06T10:20:20.471" v="655" actId="1076"/>
          <ac:spMkLst>
            <pc:docMk/>
            <pc:sldMk cId="2997623592" sldId="334"/>
            <ac:spMk id="20" creationId="{70FED132-F997-B9E6-DBC1-FAC4A4F67BB1}"/>
          </ac:spMkLst>
        </pc:spChg>
        <pc:spChg chg="add mod">
          <ac:chgData name="Georgina Alexander" userId="26b03bdabe4e8a86" providerId="LiveId" clId="{819C7BE8-8FAE-4600-8E81-1F3DC6EA9C74}" dt="2024-08-06T12:14:03.213" v="915" actId="1076"/>
          <ac:spMkLst>
            <pc:docMk/>
            <pc:sldMk cId="2997623592" sldId="334"/>
            <ac:spMk id="21" creationId="{C42A24DC-450C-F343-0B90-F70DF55EBA0A}"/>
          </ac:spMkLst>
        </pc:spChg>
        <pc:spChg chg="add mod">
          <ac:chgData name="Georgina Alexander" userId="26b03bdabe4e8a86" providerId="LiveId" clId="{819C7BE8-8FAE-4600-8E81-1F3DC6EA9C74}" dt="2024-08-06T12:14:26.212" v="921" actId="1076"/>
          <ac:spMkLst>
            <pc:docMk/>
            <pc:sldMk cId="2997623592" sldId="334"/>
            <ac:spMk id="22" creationId="{8A8A2258-883C-DEE0-5FC9-E9112E2CE6EF}"/>
          </ac:spMkLst>
        </pc:spChg>
        <pc:spChg chg="add mod">
          <ac:chgData name="Georgina Alexander" userId="26b03bdabe4e8a86" providerId="LiveId" clId="{819C7BE8-8FAE-4600-8E81-1F3DC6EA9C74}" dt="2024-08-06T12:14:00.963" v="914" actId="1076"/>
          <ac:spMkLst>
            <pc:docMk/>
            <pc:sldMk cId="2997623592" sldId="334"/>
            <ac:spMk id="23" creationId="{466A6E84-7FD3-4348-F605-58871AF81504}"/>
          </ac:spMkLst>
        </pc:spChg>
        <pc:spChg chg="add mod">
          <ac:chgData name="Georgina Alexander" userId="26b03bdabe4e8a86" providerId="LiveId" clId="{819C7BE8-8FAE-4600-8E81-1F3DC6EA9C74}" dt="2024-08-06T12:14:32.926" v="923" actId="1076"/>
          <ac:spMkLst>
            <pc:docMk/>
            <pc:sldMk cId="2997623592" sldId="334"/>
            <ac:spMk id="24" creationId="{ADE348E4-D884-3A93-0648-49A3E52D6808}"/>
          </ac:spMkLst>
        </pc:spChg>
        <pc:spChg chg="add mod">
          <ac:chgData name="Georgina Alexander" userId="26b03bdabe4e8a86" providerId="LiveId" clId="{819C7BE8-8FAE-4600-8E81-1F3DC6EA9C74}" dt="2024-08-06T13:04:56.034" v="1016" actId="207"/>
          <ac:spMkLst>
            <pc:docMk/>
            <pc:sldMk cId="2997623592" sldId="334"/>
            <ac:spMk id="27" creationId="{D26681F3-FE30-05A5-A173-AC9DC4AD1ABF}"/>
          </ac:spMkLst>
        </pc:spChg>
        <pc:spChg chg="add mod">
          <ac:chgData name="Georgina Alexander" userId="26b03bdabe4e8a86" providerId="LiveId" clId="{819C7BE8-8FAE-4600-8E81-1F3DC6EA9C74}" dt="2024-08-06T13:04:30.127" v="1006"/>
          <ac:spMkLst>
            <pc:docMk/>
            <pc:sldMk cId="2997623592" sldId="334"/>
            <ac:spMk id="28" creationId="{482CD6C4-12F1-53FC-6AB7-76C10E8D953B}"/>
          </ac:spMkLst>
        </pc:spChg>
        <pc:picChg chg="del mod">
          <ac:chgData name="Georgina Alexander" userId="26b03bdabe4e8a86" providerId="LiveId" clId="{819C7BE8-8FAE-4600-8E81-1F3DC6EA9C74}" dt="2024-08-06T12:14:55.282" v="926" actId="478"/>
          <ac:picMkLst>
            <pc:docMk/>
            <pc:sldMk cId="2997623592" sldId="334"/>
            <ac:picMk id="3" creationId="{F60EB3F3-7115-45A3-4ED2-C4164C026D11}"/>
          </ac:picMkLst>
        </pc:picChg>
        <pc:picChg chg="del">
          <ac:chgData name="Georgina Alexander" userId="26b03bdabe4e8a86" providerId="LiveId" clId="{819C7BE8-8FAE-4600-8E81-1F3DC6EA9C74}" dt="2024-08-06T10:19:14.510" v="638" actId="478"/>
          <ac:picMkLst>
            <pc:docMk/>
            <pc:sldMk cId="2997623592" sldId="334"/>
            <ac:picMk id="4" creationId="{A2D1BC23-A439-A919-6FCA-091B1B339A01}"/>
          </ac:picMkLst>
        </pc:picChg>
        <pc:picChg chg="del">
          <ac:chgData name="Georgina Alexander" userId="26b03bdabe4e8a86" providerId="LiveId" clId="{819C7BE8-8FAE-4600-8E81-1F3DC6EA9C74}" dt="2024-08-06T10:19:07.049" v="634" actId="478"/>
          <ac:picMkLst>
            <pc:docMk/>
            <pc:sldMk cId="2997623592" sldId="334"/>
            <ac:picMk id="11" creationId="{C5A56305-652D-6BA5-B9AB-524B7BCB9367}"/>
          </ac:picMkLst>
        </pc:picChg>
        <pc:picChg chg="del">
          <ac:chgData name="Georgina Alexander" userId="26b03bdabe4e8a86" providerId="LiveId" clId="{819C7BE8-8FAE-4600-8E81-1F3DC6EA9C74}" dt="2024-08-06T10:19:08.888" v="635" actId="478"/>
          <ac:picMkLst>
            <pc:docMk/>
            <pc:sldMk cId="2997623592" sldId="334"/>
            <ac:picMk id="13" creationId="{5EBB9C22-E937-4253-DC00-68BA724FC1B1}"/>
          </ac:picMkLst>
        </pc:picChg>
        <pc:picChg chg="del">
          <ac:chgData name="Georgina Alexander" userId="26b03bdabe4e8a86" providerId="LiveId" clId="{819C7BE8-8FAE-4600-8E81-1F3DC6EA9C74}" dt="2024-08-06T10:19:10.697" v="636" actId="478"/>
          <ac:picMkLst>
            <pc:docMk/>
            <pc:sldMk cId="2997623592" sldId="334"/>
            <ac:picMk id="14" creationId="{B7BCEA09-AF2A-FF73-C3AC-5F63A32DFC88}"/>
          </ac:picMkLst>
        </pc:picChg>
        <pc:picChg chg="del">
          <ac:chgData name="Georgina Alexander" userId="26b03bdabe4e8a86" providerId="LiveId" clId="{819C7BE8-8FAE-4600-8E81-1F3DC6EA9C74}" dt="2024-08-06T10:19:12.278" v="637" actId="478"/>
          <ac:picMkLst>
            <pc:docMk/>
            <pc:sldMk cId="2997623592" sldId="334"/>
            <ac:picMk id="16" creationId="{E1DD38EC-9093-20E6-9EFB-96DC3FE0B050}"/>
          </ac:picMkLst>
        </pc:picChg>
        <pc:picChg chg="add mod">
          <ac:chgData name="Georgina Alexander" userId="26b03bdabe4e8a86" providerId="LiveId" clId="{819C7BE8-8FAE-4600-8E81-1F3DC6EA9C74}" dt="2024-08-06T12:15:05.425" v="931" actId="1076"/>
          <ac:picMkLst>
            <pc:docMk/>
            <pc:sldMk cId="2997623592" sldId="334"/>
            <ac:picMk id="25" creationId="{F81BA967-8BF3-8EAA-F8A8-C999D84B9384}"/>
          </ac:picMkLst>
        </pc:picChg>
        <pc:picChg chg="add mod">
          <ac:chgData name="Georgina Alexander" userId="26b03bdabe4e8a86" providerId="LiveId" clId="{819C7BE8-8FAE-4600-8E81-1F3DC6EA9C74}" dt="2024-08-06T12:17:14.383" v="937" actId="1076"/>
          <ac:picMkLst>
            <pc:docMk/>
            <pc:sldMk cId="2997623592" sldId="334"/>
            <ac:picMk id="26" creationId="{EE679B38-2B76-63BE-C506-B6F1E3BFC341}"/>
          </ac:picMkLst>
        </pc:picChg>
      </pc:sldChg>
      <pc:sldChg chg="add del">
        <pc:chgData name="Georgina Alexander" userId="26b03bdabe4e8a86" providerId="LiveId" clId="{819C7BE8-8FAE-4600-8E81-1F3DC6EA9C74}" dt="2024-08-06T10:28:05.620" v="690"/>
        <pc:sldMkLst>
          <pc:docMk/>
          <pc:sldMk cId="2836168057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42CB-892F-4C27-8BC1-D3AD2302E5B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2D272-E234-4FB5-ACEC-9D1917084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0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2920C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fld id="{6DB65C25-398F-4541-803D-6BCBF9136C71}" type="datetimeFigureOut">
              <a:rPr lang="en-GB" smtClean="0"/>
              <a:pPr/>
              <a:t>06/08/2024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fld id="{D485D360-AB76-4986-8C1C-A232852DA3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imarymagic.co.uk/" TargetMode="Externa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3.emf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7" Type="http://schemas.openxmlformats.org/officeDocument/2006/relationships/audio" Target="../media/audio22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imarymagic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921773-3BA3-1D68-7ABE-62FA0D978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037" y="157162"/>
            <a:ext cx="10067925" cy="6543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CC633E-22C8-3891-3436-6B3FCBCFF5EC}"/>
              </a:ext>
            </a:extLst>
          </p:cNvPr>
          <p:cNvSpPr txBox="1"/>
          <p:nvPr/>
        </p:nvSpPr>
        <p:spPr>
          <a:xfrm>
            <a:off x="8488907" y="6144010"/>
            <a:ext cx="301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 Magic Font" panose="02000503000000000000" pitchFamily="2" charset="0"/>
                <a:hlinkClick r:id="rId5"/>
              </a:rPr>
              <a:t>www.primarymagic.co.uk</a:t>
            </a:r>
            <a:endParaRPr lang="en-GB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02186"/>
      </p:ext>
    </p:extLst>
  </p:cSld>
  <p:clrMapOvr>
    <a:masterClrMapping/>
  </p:clrMapOvr>
  <p:transition spd="slow">
    <p:sndAc>
      <p:stSnd>
        <p:snd r:embed="rId2" name="drumroll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5"/>
            <a:ext cx="7861110" cy="3207224"/>
          </a:xfrm>
          <a:prstGeom prst="wedgeEllipseCallout">
            <a:avLst>
              <a:gd name="adj1" fmla="val -52257"/>
              <a:gd name="adj2" fmla="val 5761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698666" y="1213444"/>
            <a:ext cx="644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rimary Magic Font" panose="02000503000000000000" pitchFamily="2" charset="0"/>
              </a:rPr>
              <a:t>How about </a:t>
            </a: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3</a:t>
            </a:r>
            <a:r>
              <a:rPr lang="en-GB" sz="7200" dirty="0">
                <a:latin typeface="Primary Magic Font" panose="02000503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809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three.wav"/>
          </p:stSnd>
        </p:sndAc>
      </p:transition>
    </mc:Choice>
    <mc:Fallback>
      <p:transition spd="slow">
        <p:sndAc>
          <p:stSnd>
            <p:snd r:embed="rId2" name="thre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EF119-C6D8-EBB8-0324-62C83A73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74" y="2594865"/>
            <a:ext cx="1747040" cy="3956062"/>
          </a:xfrm>
          <a:prstGeom prst="rect">
            <a:avLst/>
          </a:prstGeom>
        </p:spPr>
      </p:pic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4B2546DF-93E5-0F45-B7F3-9107B156A1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40681" y="447628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5024D5F8-941C-A517-4F5F-1EC4934BCA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76283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A78A189D-4B6A-BB8E-DC21-C99970456D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88898"/>
            <a:ext cx="882373" cy="599880"/>
          </a:xfrm>
          <a:prstGeom prst="rect">
            <a:avLst/>
          </a:prstGeom>
        </p:spPr>
      </p:pic>
      <p:pic>
        <p:nvPicPr>
          <p:cNvPr id="3" name="Picture 2" descr="A red and white striped awning&#10;&#10;Description automatically generated">
            <a:extLst>
              <a:ext uri="{FF2B5EF4-FFF2-40B4-BE49-F238E27FC236}">
                <a16:creationId xmlns:a16="http://schemas.microsoft.com/office/drawing/2014/main" id="{43461387-CAED-A3BB-CFEB-0A2B684FF6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5411298" y="-1267550"/>
            <a:ext cx="6243168" cy="812555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699C5601-EFD6-1837-EFE9-42FE8BB87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357149" y="3671249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CEB5CD11-953F-EE41-C62B-583011536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509549" y="3823649"/>
            <a:ext cx="882373" cy="599880"/>
          </a:xfrm>
          <a:prstGeom prst="rect">
            <a:avLst/>
          </a:prstGeom>
        </p:spPr>
      </p:pic>
      <p:pic>
        <p:nvPicPr>
          <p:cNvPr id="11" name="Picture 10" descr="A close up of a cookie&#10;&#10;Description automatically generated">
            <a:extLst>
              <a:ext uri="{FF2B5EF4-FFF2-40B4-BE49-F238E27FC236}">
                <a16:creationId xmlns:a16="http://schemas.microsoft.com/office/drawing/2014/main" id="{F3AE3D0A-E219-F7B3-CFD4-BB0CA7FB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980352" y="3747449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3D7D0650-97A1-9AB9-17B6-51E54C25C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451155" y="3647803"/>
            <a:ext cx="882373" cy="59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6C004-051F-B6AB-9C47-DDDA63FC27BB}"/>
              </a:ext>
            </a:extLst>
          </p:cNvPr>
          <p:cNvGrpSpPr/>
          <p:nvPr/>
        </p:nvGrpSpPr>
        <p:grpSpPr>
          <a:xfrm>
            <a:off x="1334840" y="2415655"/>
            <a:ext cx="3244940" cy="4266500"/>
            <a:chOff x="144797" y="922249"/>
            <a:chExt cx="2742506" cy="36506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E836E-3545-7EA9-EEE4-EA997539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44797" y="922249"/>
              <a:ext cx="2031756" cy="365064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7A0A15-C51E-2B88-AC09-11B3EFD20CCC}"/>
                </a:ext>
              </a:extLst>
            </p:cNvPr>
            <p:cNvGrpSpPr/>
            <p:nvPr/>
          </p:nvGrpSpPr>
          <p:grpSpPr>
            <a:xfrm>
              <a:off x="1710239" y="1848449"/>
              <a:ext cx="1177064" cy="1427014"/>
              <a:chOff x="9374604" y="3069575"/>
              <a:chExt cx="890337" cy="1080586"/>
            </a:xfrm>
          </p:grpSpPr>
          <p:pic>
            <p:nvPicPr>
              <p:cNvPr id="14" name="Picture 13" descr="A person pushing a shopping cart&#10;&#10;Description automatically generated">
                <a:extLst>
                  <a:ext uri="{FF2B5EF4-FFF2-40B4-BE49-F238E27FC236}">
                    <a16:creationId xmlns:a16="http://schemas.microsoft.com/office/drawing/2014/main" id="{C991BDEB-E1C0-2938-EC3B-6CE59E116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9" b="94694" l="10000" r="90000">
                            <a14:foregroundMark x1="14375" y1="91119" x2="21484" y2="91003"/>
                            <a14:foregroundMark x1="21484" y1="91003" x2="37578" y2="94694"/>
                            <a14:foregroundMark x1="37578" y1="94694" x2="52812" y2="91926"/>
                            <a14:foregroundMark x1="75625" y1="93656" x2="42578" y2="93195"/>
                            <a14:backgroundMark x1="38672" y1="47405" x2="42734" y2="50865"/>
                            <a14:backgroundMark x1="42734" y1="50865" x2="49219" y2="44406"/>
                            <a14:backgroundMark x1="80469" y1="57785" x2="80859" y2="60323"/>
                            <a14:backgroundMark x1="84219" y1="90542" x2="85547" y2="90542"/>
                            <a14:backgroundMark x1="44453" y1="45905" x2="44609" y2="56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1" t="44016" r="42355" b="40228"/>
              <a:stretch/>
            </p:blipFill>
            <p:spPr>
              <a:xfrm>
                <a:off x="9374604" y="3069575"/>
                <a:ext cx="890337" cy="108058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0DAF3-9445-26EE-F25A-740144548B1E}"/>
                  </a:ext>
                </a:extLst>
              </p:cNvPr>
              <p:cNvSpPr/>
              <p:nvPr/>
            </p:nvSpPr>
            <p:spPr>
              <a:xfrm>
                <a:off x="9502942" y="3455336"/>
                <a:ext cx="485158" cy="6015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63E19DB-3DC6-AD49-C252-FF8F08B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03133" y="3542618"/>
                <a:ext cx="485159" cy="469198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close up of a cookie&#10;&#10;Description automatically generated">
            <a:extLst>
              <a:ext uri="{FF2B5EF4-FFF2-40B4-BE49-F238E27FC236}">
                <a16:creationId xmlns:a16="http://schemas.microsoft.com/office/drawing/2014/main" id="{47BFA0EF-BEB2-7264-516D-821A33D3B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603555" y="3800203"/>
            <a:ext cx="882373" cy="5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78 -0.18079 C -0.09428 -0.22153 -0.11862 -0.24329 -0.14414 -0.24329 C -0.17318 -0.24329 -0.19649 -0.22153 -0.21276 -0.18079 L -0.2906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78 -0.18079 C -0.09427 -0.22153 -0.11862 -0.24329 -0.14414 -0.24329 C -0.17318 -0.24329 -0.19649 -0.22153 -0.21276 -0.18079 L -0.29063 2.22222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B3F3-7115-45A3-4ED2-C4164C02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308" y="2626816"/>
            <a:ext cx="1790038" cy="409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1BC23-A439-A919-6FCA-091B1B33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0" y="2535187"/>
            <a:ext cx="2007196" cy="4234890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C5A56305-652D-6BA5-B9AB-524B7BCB9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341917" y="87923"/>
            <a:ext cx="3609782" cy="3609782"/>
          </a:xfrm>
          <a:prstGeom prst="rect">
            <a:avLst/>
          </a:prstGeom>
        </p:spPr>
      </p:pic>
      <p:pic>
        <p:nvPicPr>
          <p:cNvPr id="16" name="Picture 15" descr="A wood plank with a black background&#10;&#10;Description automatically generated">
            <a:extLst>
              <a:ext uri="{FF2B5EF4-FFF2-40B4-BE49-F238E27FC236}">
                <a16:creationId xmlns:a16="http://schemas.microsoft.com/office/drawing/2014/main" id="{E1DD38EC-9093-20E6-9EFB-96DC3FE0B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3" y="3970361"/>
            <a:ext cx="7424382" cy="3712191"/>
          </a:xfrm>
          <a:prstGeom prst="rect">
            <a:avLst/>
          </a:prstGeom>
        </p:spPr>
      </p:pic>
      <p:pic>
        <p:nvPicPr>
          <p:cNvPr id="13" name="Picture 12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5EBB9C22-E937-4253-DC00-68BA724FC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8" y="4540781"/>
            <a:ext cx="2296623" cy="1184196"/>
          </a:xfrm>
          <a:prstGeom prst="rect">
            <a:avLst/>
          </a:prstGeom>
        </p:spPr>
      </p:pic>
      <p:pic>
        <p:nvPicPr>
          <p:cNvPr id="14" name="Picture 13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B7BCEA09-AF2A-FF73-C3AC-5F63A32DF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1" y="4540781"/>
            <a:ext cx="2296623" cy="11841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18ED281-7A82-0A85-D638-C3A313671836}"/>
              </a:ext>
            </a:extLst>
          </p:cNvPr>
          <p:cNvSpPr/>
          <p:nvPr/>
        </p:nvSpPr>
        <p:spPr>
          <a:xfrm>
            <a:off x="557634" y="342769"/>
            <a:ext cx="3143447" cy="2108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4D4642-9F83-1D44-6EA0-8D1776DCAE3B}"/>
              </a:ext>
            </a:extLst>
          </p:cNvPr>
          <p:cNvSpPr/>
          <p:nvPr/>
        </p:nvSpPr>
        <p:spPr>
          <a:xfrm>
            <a:off x="8511019" y="342769"/>
            <a:ext cx="3143447" cy="21082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E977-3C40-90E4-8DDC-30087C470685}"/>
              </a:ext>
            </a:extLst>
          </p:cNvPr>
          <p:cNvSpPr txBox="1"/>
          <p:nvPr/>
        </p:nvSpPr>
        <p:spPr>
          <a:xfrm>
            <a:off x="1269241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ED132-F997-B9E6-DBC1-FAC4A4F67BB1}"/>
              </a:ext>
            </a:extLst>
          </p:cNvPr>
          <p:cNvSpPr txBox="1"/>
          <p:nvPr/>
        </p:nvSpPr>
        <p:spPr>
          <a:xfrm>
            <a:off x="9270700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even</a:t>
            </a:r>
          </a:p>
        </p:txBody>
      </p:sp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BC69781B-2FAD-8CF6-8C28-F0EDFA13400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985401" y="2002738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E3E2688A-A186-FEB4-E8BD-EB2E722271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833186" y="2518348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31BC1785-4BAC-50AB-82DF-3AAE066FA62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500418" y="1338991"/>
            <a:ext cx="882373" cy="599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480A25-9692-3F20-8A1D-BB9F776C912F}"/>
              </a:ext>
            </a:extLst>
          </p:cNvPr>
          <p:cNvSpPr txBox="1"/>
          <p:nvPr/>
        </p:nvSpPr>
        <p:spPr>
          <a:xfrm>
            <a:off x="996287" y="8378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4CF32-F28A-09DD-0DAD-85009BE9C612}"/>
              </a:ext>
            </a:extLst>
          </p:cNvPr>
          <p:cNvSpPr txBox="1"/>
          <p:nvPr/>
        </p:nvSpPr>
        <p:spPr>
          <a:xfrm>
            <a:off x="8997745" y="812094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212FE-7E70-600D-A7F9-8C2312E9AC4B}"/>
              </a:ext>
            </a:extLst>
          </p:cNvPr>
          <p:cNvSpPr txBox="1"/>
          <p:nvPr/>
        </p:nvSpPr>
        <p:spPr>
          <a:xfrm>
            <a:off x="1648230" y="684216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47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3 L -0.14752 0.38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17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0274 0.326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6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3 L -0.14258 0.513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w od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5"/>
            <a:ext cx="7861110" cy="3207224"/>
          </a:xfrm>
          <a:prstGeom prst="wedgeEllipseCallout">
            <a:avLst>
              <a:gd name="adj1" fmla="val -52257"/>
              <a:gd name="adj2" fmla="val 5761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726207" y="967784"/>
            <a:ext cx="6441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rimary Magic Font" panose="02000503000000000000" pitchFamily="2" charset="0"/>
              </a:rPr>
              <a:t>Let’s try </a:t>
            </a: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4</a:t>
            </a:r>
            <a:r>
              <a:rPr lang="en-GB" sz="7200" dirty="0">
                <a:latin typeface="Primary Magic Font" panose="02000503000000000000" pitchFamily="2" charset="0"/>
              </a:rPr>
              <a:t> next.</a:t>
            </a:r>
          </a:p>
        </p:txBody>
      </p:sp>
    </p:spTree>
    <p:extLst>
      <p:ext uri="{BB962C8B-B14F-4D97-AF65-F5344CB8AC3E}">
        <p14:creationId xmlns:p14="http://schemas.microsoft.com/office/powerpoint/2010/main" val="240315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four.wav"/>
          </p:stSnd>
        </p:sndAc>
      </p:transition>
    </mc:Choice>
    <mc:Fallback>
      <p:transition spd="slow">
        <p:sndAc>
          <p:stSnd>
            <p:snd r:embed="rId2" name="four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EF119-C6D8-EBB8-0324-62C83A73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74" y="2594865"/>
            <a:ext cx="1747040" cy="3956062"/>
          </a:xfrm>
          <a:prstGeom prst="rect">
            <a:avLst/>
          </a:prstGeom>
        </p:spPr>
      </p:pic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EA04689F-B1CF-CC6D-CA68-C806A1946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40681" y="447628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450AA89E-6D23-5B8D-8304-934247BFEC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76283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7991C0F3-0786-4282-EEED-3A69D3E353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88898"/>
            <a:ext cx="882373" cy="599880"/>
          </a:xfrm>
          <a:prstGeom prst="rect">
            <a:avLst/>
          </a:prstGeom>
        </p:spPr>
      </p:pic>
      <p:pic>
        <p:nvPicPr>
          <p:cNvPr id="20" name="Picture 19" descr="A close up of a cookie&#10;&#10;Description automatically generated">
            <a:extLst>
              <a:ext uri="{FF2B5EF4-FFF2-40B4-BE49-F238E27FC236}">
                <a16:creationId xmlns:a16="http://schemas.microsoft.com/office/drawing/2014/main" id="{C2E12834-BA5B-8AF4-A623-66663EEBD8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50" y="4511246"/>
            <a:ext cx="882373" cy="599880"/>
          </a:xfrm>
          <a:prstGeom prst="rect">
            <a:avLst/>
          </a:prstGeom>
        </p:spPr>
      </p:pic>
      <p:pic>
        <p:nvPicPr>
          <p:cNvPr id="3" name="Picture 2" descr="A red and white striped awning&#10;&#10;Description automatically generated">
            <a:extLst>
              <a:ext uri="{FF2B5EF4-FFF2-40B4-BE49-F238E27FC236}">
                <a16:creationId xmlns:a16="http://schemas.microsoft.com/office/drawing/2014/main" id="{43461387-CAED-A3BB-CFEB-0A2B684FF6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5411298" y="-1267550"/>
            <a:ext cx="6243168" cy="812555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699C5601-EFD6-1837-EFE9-42FE8BB87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357149" y="3671249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CEB5CD11-953F-EE41-C62B-583011536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509549" y="3823649"/>
            <a:ext cx="882373" cy="599880"/>
          </a:xfrm>
          <a:prstGeom prst="rect">
            <a:avLst/>
          </a:prstGeom>
        </p:spPr>
      </p:pic>
      <p:pic>
        <p:nvPicPr>
          <p:cNvPr id="11" name="Picture 10" descr="A close up of a cookie&#10;&#10;Description automatically generated">
            <a:extLst>
              <a:ext uri="{FF2B5EF4-FFF2-40B4-BE49-F238E27FC236}">
                <a16:creationId xmlns:a16="http://schemas.microsoft.com/office/drawing/2014/main" id="{F3AE3D0A-E219-F7B3-CFD4-BB0CA7FB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980352" y="3747449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3D7D0650-97A1-9AB9-17B6-51E54C25C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451155" y="3647803"/>
            <a:ext cx="882373" cy="59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6C004-051F-B6AB-9C47-DDDA63FC27BB}"/>
              </a:ext>
            </a:extLst>
          </p:cNvPr>
          <p:cNvGrpSpPr/>
          <p:nvPr/>
        </p:nvGrpSpPr>
        <p:grpSpPr>
          <a:xfrm>
            <a:off x="1334840" y="2415655"/>
            <a:ext cx="3244940" cy="4266500"/>
            <a:chOff x="144797" y="922249"/>
            <a:chExt cx="2742506" cy="36506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E836E-3545-7EA9-EEE4-EA997539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44797" y="922249"/>
              <a:ext cx="2031756" cy="365064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7A0A15-C51E-2B88-AC09-11B3EFD20CCC}"/>
                </a:ext>
              </a:extLst>
            </p:cNvPr>
            <p:cNvGrpSpPr/>
            <p:nvPr/>
          </p:nvGrpSpPr>
          <p:grpSpPr>
            <a:xfrm>
              <a:off x="1710239" y="1848449"/>
              <a:ext cx="1177064" cy="1427014"/>
              <a:chOff x="9374604" y="3069575"/>
              <a:chExt cx="890337" cy="1080586"/>
            </a:xfrm>
          </p:grpSpPr>
          <p:pic>
            <p:nvPicPr>
              <p:cNvPr id="14" name="Picture 13" descr="A person pushing a shopping cart&#10;&#10;Description automatically generated">
                <a:extLst>
                  <a:ext uri="{FF2B5EF4-FFF2-40B4-BE49-F238E27FC236}">
                    <a16:creationId xmlns:a16="http://schemas.microsoft.com/office/drawing/2014/main" id="{C991BDEB-E1C0-2938-EC3B-6CE59E116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9" b="94694" l="10000" r="90000">
                            <a14:foregroundMark x1="14375" y1="91119" x2="21484" y2="91003"/>
                            <a14:foregroundMark x1="21484" y1="91003" x2="37578" y2="94694"/>
                            <a14:foregroundMark x1="37578" y1="94694" x2="52812" y2="91926"/>
                            <a14:foregroundMark x1="75625" y1="93656" x2="42578" y2="93195"/>
                            <a14:backgroundMark x1="38672" y1="47405" x2="42734" y2="50865"/>
                            <a14:backgroundMark x1="42734" y1="50865" x2="49219" y2="44406"/>
                            <a14:backgroundMark x1="80469" y1="57785" x2="80859" y2="60323"/>
                            <a14:backgroundMark x1="84219" y1="90542" x2="85547" y2="90542"/>
                            <a14:backgroundMark x1="44453" y1="45905" x2="44609" y2="56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1" t="44016" r="42355" b="40228"/>
              <a:stretch/>
            </p:blipFill>
            <p:spPr>
              <a:xfrm>
                <a:off x="9374604" y="3069575"/>
                <a:ext cx="890337" cy="108058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0DAF3-9445-26EE-F25A-740144548B1E}"/>
                  </a:ext>
                </a:extLst>
              </p:cNvPr>
              <p:cNvSpPr/>
              <p:nvPr/>
            </p:nvSpPr>
            <p:spPr>
              <a:xfrm>
                <a:off x="9502942" y="3455336"/>
                <a:ext cx="485158" cy="6015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63E19DB-3DC6-AD49-C252-FF8F08B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03133" y="3542618"/>
                <a:ext cx="485159" cy="469198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close up of a cookie&#10;&#10;Description automatically generated">
            <a:extLst>
              <a:ext uri="{FF2B5EF4-FFF2-40B4-BE49-F238E27FC236}">
                <a16:creationId xmlns:a16="http://schemas.microsoft.com/office/drawing/2014/main" id="{47BFA0EF-BEB2-7264-516D-821A33D3B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603555" y="3800203"/>
            <a:ext cx="882373" cy="5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78 -0.18079 C -0.09428 -0.22153 -0.11862 -0.24329 -0.14414 -0.24329 C -0.17318 -0.24329 -0.19649 -0.22153 -0.21276 -0.18079 L -0.2906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78 -0.18079 C -0.09427 -0.22153 -0.11862 -0.24329 -0.14414 -0.24329 C -0.17318 -0.24329 -0.19649 -0.22153 -0.21276 -0.18079 L -0.29063 2.22222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7799 -0.18079 C -0.09427 -0.22153 -0.11862 -0.24329 -0.14414 -0.24329 C -0.17317 -0.24329 -0.19648 -0.22153 -0.21276 -0.18079 L -0.29062 -3.7037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B3F3-7115-45A3-4ED2-C4164C02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308" y="2626816"/>
            <a:ext cx="1790038" cy="409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1BC23-A439-A919-6FCA-091B1B33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0" y="2535187"/>
            <a:ext cx="2007196" cy="4234890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C5A56305-652D-6BA5-B9AB-524B7BCB9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341917" y="87923"/>
            <a:ext cx="3609782" cy="3609782"/>
          </a:xfrm>
          <a:prstGeom prst="rect">
            <a:avLst/>
          </a:prstGeom>
        </p:spPr>
      </p:pic>
      <p:pic>
        <p:nvPicPr>
          <p:cNvPr id="16" name="Picture 15" descr="A wood plank with a black background&#10;&#10;Description automatically generated">
            <a:extLst>
              <a:ext uri="{FF2B5EF4-FFF2-40B4-BE49-F238E27FC236}">
                <a16:creationId xmlns:a16="http://schemas.microsoft.com/office/drawing/2014/main" id="{E1DD38EC-9093-20E6-9EFB-96DC3FE0B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3" y="3970361"/>
            <a:ext cx="7424382" cy="3712191"/>
          </a:xfrm>
          <a:prstGeom prst="rect">
            <a:avLst/>
          </a:prstGeom>
        </p:spPr>
      </p:pic>
      <p:pic>
        <p:nvPicPr>
          <p:cNvPr id="13" name="Picture 12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5EBB9C22-E937-4253-DC00-68BA724FC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8" y="4540781"/>
            <a:ext cx="2296623" cy="1184196"/>
          </a:xfrm>
          <a:prstGeom prst="rect">
            <a:avLst/>
          </a:prstGeom>
        </p:spPr>
      </p:pic>
      <p:pic>
        <p:nvPicPr>
          <p:cNvPr id="14" name="Picture 13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B7BCEA09-AF2A-FF73-C3AC-5F63A32DF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1" y="4540781"/>
            <a:ext cx="2296623" cy="11841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18ED281-7A82-0A85-D638-C3A313671836}"/>
              </a:ext>
            </a:extLst>
          </p:cNvPr>
          <p:cNvSpPr/>
          <p:nvPr/>
        </p:nvSpPr>
        <p:spPr>
          <a:xfrm>
            <a:off x="557634" y="342769"/>
            <a:ext cx="3143447" cy="2108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4D4642-9F83-1D44-6EA0-8D1776DCAE3B}"/>
              </a:ext>
            </a:extLst>
          </p:cNvPr>
          <p:cNvSpPr/>
          <p:nvPr/>
        </p:nvSpPr>
        <p:spPr>
          <a:xfrm>
            <a:off x="8511019" y="342769"/>
            <a:ext cx="3143447" cy="21082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E977-3C40-90E4-8DDC-30087C470685}"/>
              </a:ext>
            </a:extLst>
          </p:cNvPr>
          <p:cNvSpPr txBox="1"/>
          <p:nvPr/>
        </p:nvSpPr>
        <p:spPr>
          <a:xfrm>
            <a:off x="1269241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ED132-F997-B9E6-DBC1-FAC4A4F67BB1}"/>
              </a:ext>
            </a:extLst>
          </p:cNvPr>
          <p:cNvSpPr txBox="1"/>
          <p:nvPr/>
        </p:nvSpPr>
        <p:spPr>
          <a:xfrm>
            <a:off x="9270700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even</a:t>
            </a:r>
          </a:p>
        </p:txBody>
      </p:sp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13B05388-6947-230E-CB98-61B0933314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985401" y="2002738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270317D3-A4A2-1051-8E1A-BE925F643AA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027363" y="2026907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0ECF4491-8A68-56DF-E31D-8607AB4E83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500418" y="1338991"/>
            <a:ext cx="882373" cy="59988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B8155B95-5790-A91C-8D96-AA7F6A9D3E2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985586" y="2670748"/>
            <a:ext cx="882373" cy="599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74B18-AC57-392C-73E9-B3B578A851A1}"/>
              </a:ext>
            </a:extLst>
          </p:cNvPr>
          <p:cNvSpPr txBox="1"/>
          <p:nvPr/>
        </p:nvSpPr>
        <p:spPr>
          <a:xfrm>
            <a:off x="996287" y="8378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F332C-1B22-FC10-B10D-EFFC82BA1737}"/>
              </a:ext>
            </a:extLst>
          </p:cNvPr>
          <p:cNvSpPr txBox="1"/>
          <p:nvPr/>
        </p:nvSpPr>
        <p:spPr>
          <a:xfrm>
            <a:off x="8997745" y="812094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017A1-DEEB-27B8-0337-F61ACFE54B10}"/>
              </a:ext>
            </a:extLst>
          </p:cNvPr>
          <p:cNvSpPr txBox="1"/>
          <p:nvPr/>
        </p:nvSpPr>
        <p:spPr>
          <a:xfrm>
            <a:off x="1648230" y="684216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FC7E90-DEA5-A35F-7E44-A368C254F57A}"/>
              </a:ext>
            </a:extLst>
          </p:cNvPr>
          <p:cNvSpPr txBox="1"/>
          <p:nvPr/>
        </p:nvSpPr>
        <p:spPr>
          <a:xfrm>
            <a:off x="9821705" y="891258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12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3 L -0.14752 0.38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17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2161 0.3958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3 L -0.14258 0.513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8841 0.3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hoo its an even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5"/>
            <a:ext cx="7861110" cy="3207224"/>
          </a:xfrm>
          <a:prstGeom prst="wedgeEllipseCallout">
            <a:avLst>
              <a:gd name="adj1" fmla="val -52257"/>
              <a:gd name="adj2" fmla="val 5761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698666" y="1399232"/>
            <a:ext cx="644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rimary Magic Font" panose="02000503000000000000" pitchFamily="2" charset="0"/>
              </a:rPr>
              <a:t>Now let’s try </a:t>
            </a: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5</a:t>
            </a:r>
            <a:r>
              <a:rPr lang="en-GB" sz="7200" dirty="0">
                <a:latin typeface="Primary Magic Font" panose="020005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73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five.wav"/>
          </p:stSnd>
        </p:sndAc>
      </p:transition>
    </mc:Choice>
    <mc:Fallback>
      <p:transition spd="slow">
        <p:sndAc>
          <p:stSnd>
            <p:snd r:embed="rId2" name="fiv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EF119-C6D8-EBB8-0324-62C83A73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74" y="2594865"/>
            <a:ext cx="1747040" cy="3956062"/>
          </a:xfrm>
          <a:prstGeom prst="rect">
            <a:avLst/>
          </a:prstGeom>
        </p:spPr>
      </p:pic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0583A166-ED25-E8A6-D641-9E1A354740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40681" y="447628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8BB5EB3E-1FDB-D20C-8FD7-AC604EC1BC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76283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8087E421-818E-D892-D30C-4C46E4E04A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88898"/>
            <a:ext cx="882373" cy="599880"/>
          </a:xfrm>
          <a:prstGeom prst="rect">
            <a:avLst/>
          </a:prstGeom>
        </p:spPr>
      </p:pic>
      <p:pic>
        <p:nvPicPr>
          <p:cNvPr id="20" name="Picture 19" descr="A close up of a cookie&#10;&#10;Description automatically generated">
            <a:extLst>
              <a:ext uri="{FF2B5EF4-FFF2-40B4-BE49-F238E27FC236}">
                <a16:creationId xmlns:a16="http://schemas.microsoft.com/office/drawing/2014/main" id="{EBD6AB38-428A-8CC5-7C1A-BC74E6797B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50" y="4511246"/>
            <a:ext cx="882373" cy="599880"/>
          </a:xfrm>
          <a:prstGeom prst="rect">
            <a:avLst/>
          </a:prstGeom>
        </p:spPr>
      </p:pic>
      <p:pic>
        <p:nvPicPr>
          <p:cNvPr id="21" name="Picture 20" descr="A close up of a cookie&#10;&#10;Description automatically generated">
            <a:extLst>
              <a:ext uri="{FF2B5EF4-FFF2-40B4-BE49-F238E27FC236}">
                <a16:creationId xmlns:a16="http://schemas.microsoft.com/office/drawing/2014/main" id="{4AD6625A-B539-5CC1-329C-8549BF81E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2744" y="4488898"/>
            <a:ext cx="882373" cy="599880"/>
          </a:xfrm>
          <a:prstGeom prst="rect">
            <a:avLst/>
          </a:prstGeom>
        </p:spPr>
      </p:pic>
      <p:pic>
        <p:nvPicPr>
          <p:cNvPr id="3" name="Picture 2" descr="A red and white striped awning&#10;&#10;Description automatically generated">
            <a:extLst>
              <a:ext uri="{FF2B5EF4-FFF2-40B4-BE49-F238E27FC236}">
                <a16:creationId xmlns:a16="http://schemas.microsoft.com/office/drawing/2014/main" id="{43461387-CAED-A3BB-CFEB-0A2B684FF6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5411298" y="-1267550"/>
            <a:ext cx="6243168" cy="812555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699C5601-EFD6-1837-EFE9-42FE8BB87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357149" y="3671249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CEB5CD11-953F-EE41-C62B-583011536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509549" y="3823649"/>
            <a:ext cx="882373" cy="599880"/>
          </a:xfrm>
          <a:prstGeom prst="rect">
            <a:avLst/>
          </a:prstGeom>
        </p:spPr>
      </p:pic>
      <p:pic>
        <p:nvPicPr>
          <p:cNvPr id="11" name="Picture 10" descr="A close up of a cookie&#10;&#10;Description automatically generated">
            <a:extLst>
              <a:ext uri="{FF2B5EF4-FFF2-40B4-BE49-F238E27FC236}">
                <a16:creationId xmlns:a16="http://schemas.microsoft.com/office/drawing/2014/main" id="{F3AE3D0A-E219-F7B3-CFD4-BB0CA7FB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980352" y="3747449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3D7D0650-97A1-9AB9-17B6-51E54C25C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451155" y="3647803"/>
            <a:ext cx="882373" cy="59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6C004-051F-B6AB-9C47-DDDA63FC27BB}"/>
              </a:ext>
            </a:extLst>
          </p:cNvPr>
          <p:cNvGrpSpPr/>
          <p:nvPr/>
        </p:nvGrpSpPr>
        <p:grpSpPr>
          <a:xfrm>
            <a:off x="1334840" y="2415655"/>
            <a:ext cx="3244940" cy="4266500"/>
            <a:chOff x="144797" y="922249"/>
            <a:chExt cx="2742506" cy="36506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E836E-3545-7EA9-EEE4-EA997539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44797" y="922249"/>
              <a:ext cx="2031756" cy="365064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7A0A15-C51E-2B88-AC09-11B3EFD20CCC}"/>
                </a:ext>
              </a:extLst>
            </p:cNvPr>
            <p:cNvGrpSpPr/>
            <p:nvPr/>
          </p:nvGrpSpPr>
          <p:grpSpPr>
            <a:xfrm>
              <a:off x="1710239" y="1848449"/>
              <a:ext cx="1177064" cy="1427014"/>
              <a:chOff x="9374604" y="3069575"/>
              <a:chExt cx="890337" cy="1080586"/>
            </a:xfrm>
          </p:grpSpPr>
          <p:pic>
            <p:nvPicPr>
              <p:cNvPr id="14" name="Picture 13" descr="A person pushing a shopping cart&#10;&#10;Description automatically generated">
                <a:extLst>
                  <a:ext uri="{FF2B5EF4-FFF2-40B4-BE49-F238E27FC236}">
                    <a16:creationId xmlns:a16="http://schemas.microsoft.com/office/drawing/2014/main" id="{C991BDEB-E1C0-2938-EC3B-6CE59E116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9" b="94694" l="10000" r="90000">
                            <a14:foregroundMark x1="14375" y1="91119" x2="21484" y2="91003"/>
                            <a14:foregroundMark x1="21484" y1="91003" x2="37578" y2="94694"/>
                            <a14:foregroundMark x1="37578" y1="94694" x2="52812" y2="91926"/>
                            <a14:foregroundMark x1="75625" y1="93656" x2="42578" y2="93195"/>
                            <a14:backgroundMark x1="38672" y1="47405" x2="42734" y2="50865"/>
                            <a14:backgroundMark x1="42734" y1="50865" x2="49219" y2="44406"/>
                            <a14:backgroundMark x1="80469" y1="57785" x2="80859" y2="60323"/>
                            <a14:backgroundMark x1="84219" y1="90542" x2="85547" y2="90542"/>
                            <a14:backgroundMark x1="44453" y1="45905" x2="44609" y2="56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1" t="44016" r="42355" b="40228"/>
              <a:stretch/>
            </p:blipFill>
            <p:spPr>
              <a:xfrm>
                <a:off x="9374604" y="3069575"/>
                <a:ext cx="890337" cy="108058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0DAF3-9445-26EE-F25A-740144548B1E}"/>
                  </a:ext>
                </a:extLst>
              </p:cNvPr>
              <p:cNvSpPr/>
              <p:nvPr/>
            </p:nvSpPr>
            <p:spPr>
              <a:xfrm>
                <a:off x="9502942" y="3455336"/>
                <a:ext cx="485158" cy="6015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63E19DB-3DC6-AD49-C252-FF8F08B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03133" y="3542618"/>
                <a:ext cx="485159" cy="469198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close up of a cookie&#10;&#10;Description automatically generated">
            <a:extLst>
              <a:ext uri="{FF2B5EF4-FFF2-40B4-BE49-F238E27FC236}">
                <a16:creationId xmlns:a16="http://schemas.microsoft.com/office/drawing/2014/main" id="{47BFA0EF-BEB2-7264-516D-821A33D3B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603555" y="3800203"/>
            <a:ext cx="882373" cy="5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78 -0.18079 C -0.09428 -0.22153 -0.11862 -0.24329 -0.14414 -0.24329 C -0.17318 -0.24329 -0.19649 -0.22153 -0.21276 -0.18079 L -0.2906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78 -0.18079 C -0.09427 -0.22153 -0.11862 -0.24329 -0.14414 -0.24329 C -0.17318 -0.24329 -0.19649 -0.22153 -0.21276 -0.18079 L -0.29063 2.22222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7799 -0.18079 C -0.09427 -0.22153 -0.11862 -0.24329 -0.14414 -0.24329 C -0.17317 -0.24329 -0.19648 -0.22153 -0.21276 -0.18079 L -0.29062 -3.7037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B3F3-7115-45A3-4ED2-C4164C02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308" y="2626816"/>
            <a:ext cx="1790038" cy="409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1BC23-A439-A919-6FCA-091B1B33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0" y="2535187"/>
            <a:ext cx="2007196" cy="4234890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C5A56305-652D-6BA5-B9AB-524B7BCB9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341917" y="87923"/>
            <a:ext cx="3609782" cy="3609782"/>
          </a:xfrm>
          <a:prstGeom prst="rect">
            <a:avLst/>
          </a:prstGeom>
        </p:spPr>
      </p:pic>
      <p:pic>
        <p:nvPicPr>
          <p:cNvPr id="16" name="Picture 15" descr="A wood plank with a black background&#10;&#10;Description automatically generated">
            <a:extLst>
              <a:ext uri="{FF2B5EF4-FFF2-40B4-BE49-F238E27FC236}">
                <a16:creationId xmlns:a16="http://schemas.microsoft.com/office/drawing/2014/main" id="{E1DD38EC-9093-20E6-9EFB-96DC3FE0B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3" y="3970361"/>
            <a:ext cx="7424382" cy="3712191"/>
          </a:xfrm>
          <a:prstGeom prst="rect">
            <a:avLst/>
          </a:prstGeom>
        </p:spPr>
      </p:pic>
      <p:pic>
        <p:nvPicPr>
          <p:cNvPr id="13" name="Picture 12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5EBB9C22-E937-4253-DC00-68BA724FC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8" y="4540781"/>
            <a:ext cx="2296623" cy="1184196"/>
          </a:xfrm>
          <a:prstGeom prst="rect">
            <a:avLst/>
          </a:prstGeom>
        </p:spPr>
      </p:pic>
      <p:pic>
        <p:nvPicPr>
          <p:cNvPr id="14" name="Picture 13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B7BCEA09-AF2A-FF73-C3AC-5F63A32DF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1" y="4540781"/>
            <a:ext cx="2296623" cy="11841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18ED281-7A82-0A85-D638-C3A313671836}"/>
              </a:ext>
            </a:extLst>
          </p:cNvPr>
          <p:cNvSpPr/>
          <p:nvPr/>
        </p:nvSpPr>
        <p:spPr>
          <a:xfrm>
            <a:off x="557634" y="342769"/>
            <a:ext cx="3143447" cy="2108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4D4642-9F83-1D44-6EA0-8D1776DCAE3B}"/>
              </a:ext>
            </a:extLst>
          </p:cNvPr>
          <p:cNvSpPr/>
          <p:nvPr/>
        </p:nvSpPr>
        <p:spPr>
          <a:xfrm>
            <a:off x="8511019" y="342769"/>
            <a:ext cx="3143447" cy="21082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E977-3C40-90E4-8DDC-30087C470685}"/>
              </a:ext>
            </a:extLst>
          </p:cNvPr>
          <p:cNvSpPr txBox="1"/>
          <p:nvPr/>
        </p:nvSpPr>
        <p:spPr>
          <a:xfrm>
            <a:off x="1269241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ED132-F997-B9E6-DBC1-FAC4A4F67BB1}"/>
              </a:ext>
            </a:extLst>
          </p:cNvPr>
          <p:cNvSpPr txBox="1"/>
          <p:nvPr/>
        </p:nvSpPr>
        <p:spPr>
          <a:xfrm>
            <a:off x="9270700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even</a:t>
            </a:r>
          </a:p>
        </p:txBody>
      </p:sp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5320DB0D-7507-A84B-239F-B2E3892E3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985401" y="2002738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68F2D89C-75DB-EE93-2240-7FC5FC183FA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027363" y="2026907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8BDB181E-AD0B-8334-7499-894D88F9C2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867774" y="1328579"/>
            <a:ext cx="882373" cy="59988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AA0D54C8-9D01-226F-2771-4514029CDE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985586" y="2670748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E10B162E-951D-9460-F946-4773A61853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867267" y="1112036"/>
            <a:ext cx="882373" cy="599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A4C82A-A3A7-FF17-18E6-F3A8A97BE109}"/>
              </a:ext>
            </a:extLst>
          </p:cNvPr>
          <p:cNvSpPr txBox="1"/>
          <p:nvPr/>
        </p:nvSpPr>
        <p:spPr>
          <a:xfrm>
            <a:off x="996287" y="8378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53A57E-2F34-123A-5170-003B7115335F}"/>
              </a:ext>
            </a:extLst>
          </p:cNvPr>
          <p:cNvSpPr txBox="1"/>
          <p:nvPr/>
        </p:nvSpPr>
        <p:spPr>
          <a:xfrm>
            <a:off x="8997745" y="812094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ADCB7E-5DF1-1FEE-7739-D563049F8084}"/>
              </a:ext>
            </a:extLst>
          </p:cNvPr>
          <p:cNvSpPr txBox="1"/>
          <p:nvPr/>
        </p:nvSpPr>
        <p:spPr>
          <a:xfrm>
            <a:off x="1648230" y="684216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8288FA-145D-6542-1B24-11737932D605}"/>
              </a:ext>
            </a:extLst>
          </p:cNvPr>
          <p:cNvSpPr txBox="1"/>
          <p:nvPr/>
        </p:nvSpPr>
        <p:spPr>
          <a:xfrm>
            <a:off x="9821705" y="891258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ED9A1B-DAD4-6407-F91B-CDBF90D6E1D7}"/>
              </a:ext>
            </a:extLst>
          </p:cNvPr>
          <p:cNvSpPr txBox="1"/>
          <p:nvPr/>
        </p:nvSpPr>
        <p:spPr>
          <a:xfrm>
            <a:off x="2200845" y="976603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005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3 L -0.14427 0.4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2161 0.3958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4 L -0.14258 0.51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8841 0.3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3 L -0.14258 0.513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w od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5"/>
            <a:ext cx="7861110" cy="3207224"/>
          </a:xfrm>
          <a:prstGeom prst="wedgeEllipseCallout">
            <a:avLst>
              <a:gd name="adj1" fmla="val -52257"/>
              <a:gd name="adj2" fmla="val 5761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698666" y="1281683"/>
            <a:ext cx="644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rimary Magic Font" panose="02000503000000000000" pitchFamily="2" charset="0"/>
              </a:rPr>
              <a:t>Let’s try </a:t>
            </a: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6</a:t>
            </a:r>
            <a:r>
              <a:rPr lang="en-GB" sz="7200" dirty="0">
                <a:latin typeface="Primary Magic Font" panose="020005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29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six.wav"/>
          </p:stSnd>
        </p:sndAc>
      </p:transition>
    </mc:Choice>
    <mc:Fallback>
      <p:transition spd="slow">
        <p:sndAc>
          <p:stSnd>
            <p:snd r:embed="rId2" name="six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556129" y="308169"/>
            <a:ext cx="7849772" cy="5366825"/>
          </a:xfrm>
          <a:prstGeom prst="wedgeEllipseCallout">
            <a:avLst>
              <a:gd name="adj1" fmla="val 55162"/>
              <a:gd name="adj2" fmla="val 245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1686233" y="665322"/>
            <a:ext cx="5678413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rimary Magic Font" panose="02000503000000000000" pitchFamily="2" charset="0"/>
              </a:rPr>
              <a:t>Welcome to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Primary Magic Font" panose="02000503000000000000" pitchFamily="2" charset="0"/>
              </a:rPr>
              <a:t>Primary Magic Maths</a:t>
            </a:r>
            <a:r>
              <a:rPr lang="en-US" sz="4400" dirty="0">
                <a:latin typeface="Primary Magic Font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endParaRPr lang="en-US" sz="400" dirty="0">
              <a:latin typeface="Primary Magic Font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BF0E0-27F2-B31E-879F-DE59A8469E6A}"/>
              </a:ext>
            </a:extLst>
          </p:cNvPr>
          <p:cNvSpPr txBox="1"/>
          <p:nvPr/>
        </p:nvSpPr>
        <p:spPr>
          <a:xfrm>
            <a:off x="1425718" y="2335010"/>
            <a:ext cx="6199442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r>
              <a:rPr lang="en-US" sz="4000" dirty="0">
                <a:latin typeface="Primary Magic Font" panose="02000503000000000000" pitchFamily="2" charset="0"/>
              </a:rPr>
              <a:t>Today we are learning to: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Primary Magic Font" panose="02000503000000000000" pitchFamily="2" charset="0"/>
              </a:rPr>
              <a:t>Recognise odd and even numbers.</a:t>
            </a:r>
          </a:p>
          <a:p>
            <a:pPr algn="ctr"/>
            <a:endParaRPr lang="en-US" sz="400" dirty="0">
              <a:latin typeface="Primary Magic Font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DA7BA-F25C-E899-497A-E9AF2FB12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726"/>
          <a:stretch/>
        </p:blipFill>
        <p:spPr>
          <a:xfrm>
            <a:off x="7885675" y="2190091"/>
            <a:ext cx="3750196" cy="4667909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elcome and LO.wav"/>
          </p:stSnd>
        </p:sndAc>
      </p:transition>
    </mc:Choice>
    <mc:Fallback>
      <p:transition spd="slow">
        <p:sndAc>
          <p:stSnd>
            <p:snd r:embed="rId2" name="welcome and LO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EF119-C6D8-EBB8-0324-62C83A73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74" y="2594865"/>
            <a:ext cx="1747040" cy="3956062"/>
          </a:xfrm>
          <a:prstGeom prst="rect">
            <a:avLst/>
          </a:prstGeom>
        </p:spPr>
      </p:pic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BB271B62-95DA-1716-965B-5EC50EF9B1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40681" y="447628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62D8A64E-5EED-11B3-67D9-E987E0248E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76283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7B87C739-624B-BFA8-DC29-DA09F53D78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88898"/>
            <a:ext cx="882373" cy="599880"/>
          </a:xfrm>
          <a:prstGeom prst="rect">
            <a:avLst/>
          </a:prstGeom>
        </p:spPr>
      </p:pic>
      <p:pic>
        <p:nvPicPr>
          <p:cNvPr id="20" name="Picture 19" descr="A close up of a cookie&#10;&#10;Description automatically generated">
            <a:extLst>
              <a:ext uri="{FF2B5EF4-FFF2-40B4-BE49-F238E27FC236}">
                <a16:creationId xmlns:a16="http://schemas.microsoft.com/office/drawing/2014/main" id="{5681B2C5-3728-384B-8F09-216F3C9740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50" y="4511246"/>
            <a:ext cx="882373" cy="599880"/>
          </a:xfrm>
          <a:prstGeom prst="rect">
            <a:avLst/>
          </a:prstGeom>
        </p:spPr>
      </p:pic>
      <p:pic>
        <p:nvPicPr>
          <p:cNvPr id="21" name="Picture 20" descr="A close up of a cookie&#10;&#10;Description automatically generated">
            <a:extLst>
              <a:ext uri="{FF2B5EF4-FFF2-40B4-BE49-F238E27FC236}">
                <a16:creationId xmlns:a16="http://schemas.microsoft.com/office/drawing/2014/main" id="{927BE055-8EED-45B8-77E4-AF7AABFAD1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2744" y="4488898"/>
            <a:ext cx="882373" cy="599880"/>
          </a:xfrm>
          <a:prstGeom prst="rect">
            <a:avLst/>
          </a:prstGeom>
        </p:spPr>
      </p:pic>
      <p:pic>
        <p:nvPicPr>
          <p:cNvPr id="22" name="Picture 21" descr="A close up of a cookie&#10;&#10;Description automatically generated">
            <a:extLst>
              <a:ext uri="{FF2B5EF4-FFF2-40B4-BE49-F238E27FC236}">
                <a16:creationId xmlns:a16="http://schemas.microsoft.com/office/drawing/2014/main" id="{CD907C02-871F-1E53-2C6A-5F054434D3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9" y="4488898"/>
            <a:ext cx="882373" cy="599880"/>
          </a:xfrm>
          <a:prstGeom prst="rect">
            <a:avLst/>
          </a:prstGeom>
        </p:spPr>
      </p:pic>
      <p:pic>
        <p:nvPicPr>
          <p:cNvPr id="3" name="Picture 2" descr="A red and white striped awning&#10;&#10;Description automatically generated">
            <a:extLst>
              <a:ext uri="{FF2B5EF4-FFF2-40B4-BE49-F238E27FC236}">
                <a16:creationId xmlns:a16="http://schemas.microsoft.com/office/drawing/2014/main" id="{43461387-CAED-A3BB-CFEB-0A2B684FF6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5411298" y="-1267550"/>
            <a:ext cx="6243168" cy="812555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699C5601-EFD6-1837-EFE9-42FE8BB87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357149" y="3671249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CEB5CD11-953F-EE41-C62B-583011536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509549" y="3823649"/>
            <a:ext cx="882373" cy="599880"/>
          </a:xfrm>
          <a:prstGeom prst="rect">
            <a:avLst/>
          </a:prstGeom>
        </p:spPr>
      </p:pic>
      <p:pic>
        <p:nvPicPr>
          <p:cNvPr id="11" name="Picture 10" descr="A close up of a cookie&#10;&#10;Description automatically generated">
            <a:extLst>
              <a:ext uri="{FF2B5EF4-FFF2-40B4-BE49-F238E27FC236}">
                <a16:creationId xmlns:a16="http://schemas.microsoft.com/office/drawing/2014/main" id="{F3AE3D0A-E219-F7B3-CFD4-BB0CA7FB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980352" y="3747449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3D7D0650-97A1-9AB9-17B6-51E54C25C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451155" y="3647803"/>
            <a:ext cx="882373" cy="59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6C004-051F-B6AB-9C47-DDDA63FC27BB}"/>
              </a:ext>
            </a:extLst>
          </p:cNvPr>
          <p:cNvGrpSpPr/>
          <p:nvPr/>
        </p:nvGrpSpPr>
        <p:grpSpPr>
          <a:xfrm>
            <a:off x="1334840" y="2415655"/>
            <a:ext cx="3244940" cy="4266500"/>
            <a:chOff x="144797" y="922249"/>
            <a:chExt cx="2742506" cy="36506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E836E-3545-7EA9-EEE4-EA997539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44797" y="922249"/>
              <a:ext cx="2031756" cy="365064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7A0A15-C51E-2B88-AC09-11B3EFD20CCC}"/>
                </a:ext>
              </a:extLst>
            </p:cNvPr>
            <p:cNvGrpSpPr/>
            <p:nvPr/>
          </p:nvGrpSpPr>
          <p:grpSpPr>
            <a:xfrm>
              <a:off x="1710239" y="1848449"/>
              <a:ext cx="1177064" cy="1427014"/>
              <a:chOff x="9374604" y="3069575"/>
              <a:chExt cx="890337" cy="1080586"/>
            </a:xfrm>
          </p:grpSpPr>
          <p:pic>
            <p:nvPicPr>
              <p:cNvPr id="14" name="Picture 13" descr="A person pushing a shopping cart&#10;&#10;Description automatically generated">
                <a:extLst>
                  <a:ext uri="{FF2B5EF4-FFF2-40B4-BE49-F238E27FC236}">
                    <a16:creationId xmlns:a16="http://schemas.microsoft.com/office/drawing/2014/main" id="{C991BDEB-E1C0-2938-EC3B-6CE59E116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9" b="94694" l="10000" r="90000">
                            <a14:foregroundMark x1="14375" y1="91119" x2="21484" y2="91003"/>
                            <a14:foregroundMark x1="21484" y1="91003" x2="37578" y2="94694"/>
                            <a14:foregroundMark x1="37578" y1="94694" x2="52812" y2="91926"/>
                            <a14:foregroundMark x1="75625" y1="93656" x2="42578" y2="93195"/>
                            <a14:backgroundMark x1="38672" y1="47405" x2="42734" y2="50865"/>
                            <a14:backgroundMark x1="42734" y1="50865" x2="49219" y2="44406"/>
                            <a14:backgroundMark x1="80469" y1="57785" x2="80859" y2="60323"/>
                            <a14:backgroundMark x1="84219" y1="90542" x2="85547" y2="90542"/>
                            <a14:backgroundMark x1="44453" y1="45905" x2="44609" y2="56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1" t="44016" r="42355" b="40228"/>
              <a:stretch/>
            </p:blipFill>
            <p:spPr>
              <a:xfrm>
                <a:off x="9374604" y="3069575"/>
                <a:ext cx="890337" cy="108058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0DAF3-9445-26EE-F25A-740144548B1E}"/>
                  </a:ext>
                </a:extLst>
              </p:cNvPr>
              <p:cNvSpPr/>
              <p:nvPr/>
            </p:nvSpPr>
            <p:spPr>
              <a:xfrm>
                <a:off x="9502942" y="3455336"/>
                <a:ext cx="485158" cy="6015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63E19DB-3DC6-AD49-C252-FF8F08B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03133" y="3542618"/>
                <a:ext cx="485159" cy="469198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close up of a cookie&#10;&#10;Description automatically generated">
            <a:extLst>
              <a:ext uri="{FF2B5EF4-FFF2-40B4-BE49-F238E27FC236}">
                <a16:creationId xmlns:a16="http://schemas.microsoft.com/office/drawing/2014/main" id="{47BFA0EF-BEB2-7264-516D-821A33D3B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603555" y="3800203"/>
            <a:ext cx="882373" cy="5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78 -0.18079 C -0.09428 -0.22153 -0.11862 -0.24329 -0.14414 -0.24329 C -0.17318 -0.24329 -0.19649 -0.22153 -0.21276 -0.18079 L -0.2906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78 -0.18079 C -0.09427 -0.22153 -0.11862 -0.24329 -0.14414 -0.24329 C -0.17318 -0.24329 -0.19649 -0.22153 -0.21276 -0.18079 L -0.29063 2.22222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7799 -0.18079 C -0.09427 -0.22153 -0.11862 -0.24329 -0.14414 -0.24329 C -0.17317 -0.24329 -0.19648 -0.22153 -0.21276 -0.18079 L -0.29062 -3.7037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07799 -0.18079 C -0.09427 -0.22153 -0.11862 -0.24329 -0.14414 -0.24329 C -0.17317 -0.24329 -0.19648 -0.22153 -0.21276 -0.18079 L -0.29062 3.7037E-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B3F3-7115-45A3-4ED2-C4164C02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308" y="2626816"/>
            <a:ext cx="1790038" cy="409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1BC23-A439-A919-6FCA-091B1B33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0" y="2535187"/>
            <a:ext cx="2007196" cy="4234890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C5A56305-652D-6BA5-B9AB-524B7BCB9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341917" y="87923"/>
            <a:ext cx="3609782" cy="3609782"/>
          </a:xfrm>
          <a:prstGeom prst="rect">
            <a:avLst/>
          </a:prstGeom>
        </p:spPr>
      </p:pic>
      <p:pic>
        <p:nvPicPr>
          <p:cNvPr id="16" name="Picture 15" descr="A wood plank with a black background&#10;&#10;Description automatically generated">
            <a:extLst>
              <a:ext uri="{FF2B5EF4-FFF2-40B4-BE49-F238E27FC236}">
                <a16:creationId xmlns:a16="http://schemas.microsoft.com/office/drawing/2014/main" id="{E1DD38EC-9093-20E6-9EFB-96DC3FE0B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3" y="3970361"/>
            <a:ext cx="7424382" cy="3712191"/>
          </a:xfrm>
          <a:prstGeom prst="rect">
            <a:avLst/>
          </a:prstGeom>
        </p:spPr>
      </p:pic>
      <p:pic>
        <p:nvPicPr>
          <p:cNvPr id="13" name="Picture 12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5EBB9C22-E937-4253-DC00-68BA724FC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8" y="4540781"/>
            <a:ext cx="2296623" cy="1184196"/>
          </a:xfrm>
          <a:prstGeom prst="rect">
            <a:avLst/>
          </a:prstGeom>
        </p:spPr>
      </p:pic>
      <p:pic>
        <p:nvPicPr>
          <p:cNvPr id="14" name="Picture 13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B7BCEA09-AF2A-FF73-C3AC-5F63A32DF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1" y="4540781"/>
            <a:ext cx="2296623" cy="11841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18ED281-7A82-0A85-D638-C3A313671836}"/>
              </a:ext>
            </a:extLst>
          </p:cNvPr>
          <p:cNvSpPr/>
          <p:nvPr/>
        </p:nvSpPr>
        <p:spPr>
          <a:xfrm>
            <a:off x="557634" y="342769"/>
            <a:ext cx="3143447" cy="2108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4D4642-9F83-1D44-6EA0-8D1776DCAE3B}"/>
              </a:ext>
            </a:extLst>
          </p:cNvPr>
          <p:cNvSpPr/>
          <p:nvPr/>
        </p:nvSpPr>
        <p:spPr>
          <a:xfrm>
            <a:off x="8511019" y="342769"/>
            <a:ext cx="3143447" cy="21082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E977-3C40-90E4-8DDC-30087C470685}"/>
              </a:ext>
            </a:extLst>
          </p:cNvPr>
          <p:cNvSpPr txBox="1"/>
          <p:nvPr/>
        </p:nvSpPr>
        <p:spPr>
          <a:xfrm>
            <a:off x="1269241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ED132-F997-B9E6-DBC1-FAC4A4F67BB1}"/>
              </a:ext>
            </a:extLst>
          </p:cNvPr>
          <p:cNvSpPr txBox="1"/>
          <p:nvPr/>
        </p:nvSpPr>
        <p:spPr>
          <a:xfrm>
            <a:off x="9270700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even</a:t>
            </a:r>
          </a:p>
        </p:txBody>
      </p:sp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DC91BD21-CC4A-259A-5F35-C3A15B540CD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985401" y="2002738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38302BA7-2976-7265-7161-712240A0E8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027363" y="2026907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8E22C417-DAAF-D264-563C-B6B0A2B9A5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867774" y="1328579"/>
            <a:ext cx="882373" cy="59988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3953D3FB-1943-D7E0-9A1F-5F9514DF13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985586" y="2670748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2EEF30AB-BAC3-4988-E5ED-B629BE857A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867267" y="1112036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5B8928ED-2A41-C19C-2967-8D1E50A281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586176" y="679475"/>
            <a:ext cx="882373" cy="599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21AE22-18D1-6AE6-9786-538EBBC48225}"/>
              </a:ext>
            </a:extLst>
          </p:cNvPr>
          <p:cNvSpPr txBox="1"/>
          <p:nvPr/>
        </p:nvSpPr>
        <p:spPr>
          <a:xfrm>
            <a:off x="996287" y="8378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C40C88-6BEF-743A-5317-7B507A9A5FCC}"/>
              </a:ext>
            </a:extLst>
          </p:cNvPr>
          <p:cNvSpPr txBox="1"/>
          <p:nvPr/>
        </p:nvSpPr>
        <p:spPr>
          <a:xfrm>
            <a:off x="8997745" y="812094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E042A3-97E1-CF64-4299-D965123C09A3}"/>
              </a:ext>
            </a:extLst>
          </p:cNvPr>
          <p:cNvSpPr txBox="1"/>
          <p:nvPr/>
        </p:nvSpPr>
        <p:spPr>
          <a:xfrm>
            <a:off x="1648230" y="684216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D439CC-21F7-E531-B889-65737BD41186}"/>
              </a:ext>
            </a:extLst>
          </p:cNvPr>
          <p:cNvSpPr txBox="1"/>
          <p:nvPr/>
        </p:nvSpPr>
        <p:spPr>
          <a:xfrm>
            <a:off x="9821705" y="891258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D05190-817F-2B41-5503-EA2D088ECE84}"/>
              </a:ext>
            </a:extLst>
          </p:cNvPr>
          <p:cNvSpPr txBox="1"/>
          <p:nvPr/>
        </p:nvSpPr>
        <p:spPr>
          <a:xfrm>
            <a:off x="2200845" y="976603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BDC7C1-5105-A634-5146-4C2E002F0DF0}"/>
              </a:ext>
            </a:extLst>
          </p:cNvPr>
          <p:cNvSpPr txBox="1"/>
          <p:nvPr/>
        </p:nvSpPr>
        <p:spPr>
          <a:xfrm>
            <a:off x="10581386" y="76877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12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3 L -0.14427 0.4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2161 0.3958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4 L -0.14258 0.51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8841 0.3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3 L -0.14258 0.513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0.29584 L 0.19531 0.617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1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hoo its an even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5"/>
            <a:ext cx="7861110" cy="3207224"/>
          </a:xfrm>
          <a:prstGeom prst="wedgeEllipseCallout">
            <a:avLst>
              <a:gd name="adj1" fmla="val -52257"/>
              <a:gd name="adj2" fmla="val 5761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698666" y="1268035"/>
            <a:ext cx="644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rimary Magic Font" panose="02000503000000000000" pitchFamily="2" charset="0"/>
              </a:rPr>
              <a:t>How about </a:t>
            </a: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7</a:t>
            </a:r>
            <a:r>
              <a:rPr lang="en-GB" sz="7200" dirty="0">
                <a:latin typeface="Primary Magic Font" panose="02000503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958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seven.wav"/>
          </p:stSnd>
        </p:sndAc>
      </p:transition>
    </mc:Choice>
    <mc:Fallback>
      <p:transition spd="slow">
        <p:sndAc>
          <p:stSnd>
            <p:snd r:embed="rId2" name="seven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EF119-C6D8-EBB8-0324-62C83A73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74" y="2594865"/>
            <a:ext cx="1747040" cy="3956062"/>
          </a:xfrm>
          <a:prstGeom prst="rect">
            <a:avLst/>
          </a:prstGeom>
        </p:spPr>
      </p:pic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FF8FC64C-AE12-041D-0577-7716132888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40681" y="447628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6A2F36F0-215A-D9A4-AD68-B0F4C2C291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76283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18AD4EEF-BD2C-76D9-2428-3FB1E9E24F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88898"/>
            <a:ext cx="882373" cy="599880"/>
          </a:xfrm>
          <a:prstGeom prst="rect">
            <a:avLst/>
          </a:prstGeom>
        </p:spPr>
      </p:pic>
      <p:pic>
        <p:nvPicPr>
          <p:cNvPr id="20" name="Picture 19" descr="A close up of a cookie&#10;&#10;Description automatically generated">
            <a:extLst>
              <a:ext uri="{FF2B5EF4-FFF2-40B4-BE49-F238E27FC236}">
                <a16:creationId xmlns:a16="http://schemas.microsoft.com/office/drawing/2014/main" id="{AD09C252-BEFC-BA90-A65B-78DD6120FB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50" y="4511246"/>
            <a:ext cx="882373" cy="599880"/>
          </a:xfrm>
          <a:prstGeom prst="rect">
            <a:avLst/>
          </a:prstGeom>
        </p:spPr>
      </p:pic>
      <p:pic>
        <p:nvPicPr>
          <p:cNvPr id="21" name="Picture 20" descr="A close up of a cookie&#10;&#10;Description automatically generated">
            <a:extLst>
              <a:ext uri="{FF2B5EF4-FFF2-40B4-BE49-F238E27FC236}">
                <a16:creationId xmlns:a16="http://schemas.microsoft.com/office/drawing/2014/main" id="{FE36F762-00FF-15E5-8093-59B9B86246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2744" y="4488898"/>
            <a:ext cx="882373" cy="599880"/>
          </a:xfrm>
          <a:prstGeom prst="rect">
            <a:avLst/>
          </a:prstGeom>
        </p:spPr>
      </p:pic>
      <p:pic>
        <p:nvPicPr>
          <p:cNvPr id="22" name="Picture 21" descr="A close up of a cookie&#10;&#10;Description automatically generated">
            <a:extLst>
              <a:ext uri="{FF2B5EF4-FFF2-40B4-BE49-F238E27FC236}">
                <a16:creationId xmlns:a16="http://schemas.microsoft.com/office/drawing/2014/main" id="{05EB5586-FA00-8321-522F-1F3F47E688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9" y="4488898"/>
            <a:ext cx="882373" cy="599880"/>
          </a:xfrm>
          <a:prstGeom prst="rect">
            <a:avLst/>
          </a:prstGeom>
        </p:spPr>
      </p:pic>
      <p:pic>
        <p:nvPicPr>
          <p:cNvPr id="23" name="Picture 22" descr="A close up of a cookie&#10;&#10;Description automatically generated">
            <a:extLst>
              <a:ext uri="{FF2B5EF4-FFF2-40B4-BE49-F238E27FC236}">
                <a16:creationId xmlns:a16="http://schemas.microsoft.com/office/drawing/2014/main" id="{80CBE670-2EEA-B321-9ADB-57506BCFD7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34046" y="4510417"/>
            <a:ext cx="882373" cy="599880"/>
          </a:xfrm>
          <a:prstGeom prst="rect">
            <a:avLst/>
          </a:prstGeom>
        </p:spPr>
      </p:pic>
      <p:pic>
        <p:nvPicPr>
          <p:cNvPr id="3" name="Picture 2" descr="A red and white striped awning&#10;&#10;Description automatically generated">
            <a:extLst>
              <a:ext uri="{FF2B5EF4-FFF2-40B4-BE49-F238E27FC236}">
                <a16:creationId xmlns:a16="http://schemas.microsoft.com/office/drawing/2014/main" id="{43461387-CAED-A3BB-CFEB-0A2B684FF6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5411298" y="-1267550"/>
            <a:ext cx="6243168" cy="812555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699C5601-EFD6-1837-EFE9-42FE8BB87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357149" y="3671249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CEB5CD11-953F-EE41-C62B-583011536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509549" y="3823649"/>
            <a:ext cx="882373" cy="599880"/>
          </a:xfrm>
          <a:prstGeom prst="rect">
            <a:avLst/>
          </a:prstGeom>
        </p:spPr>
      </p:pic>
      <p:pic>
        <p:nvPicPr>
          <p:cNvPr id="11" name="Picture 10" descr="A close up of a cookie&#10;&#10;Description automatically generated">
            <a:extLst>
              <a:ext uri="{FF2B5EF4-FFF2-40B4-BE49-F238E27FC236}">
                <a16:creationId xmlns:a16="http://schemas.microsoft.com/office/drawing/2014/main" id="{F3AE3D0A-E219-F7B3-CFD4-BB0CA7FB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980352" y="3747449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3D7D0650-97A1-9AB9-17B6-51E54C25C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451155" y="3647803"/>
            <a:ext cx="882373" cy="59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6C004-051F-B6AB-9C47-DDDA63FC27BB}"/>
              </a:ext>
            </a:extLst>
          </p:cNvPr>
          <p:cNvGrpSpPr/>
          <p:nvPr/>
        </p:nvGrpSpPr>
        <p:grpSpPr>
          <a:xfrm>
            <a:off x="1334840" y="2415655"/>
            <a:ext cx="3244940" cy="4266500"/>
            <a:chOff x="144797" y="922249"/>
            <a:chExt cx="2742506" cy="36506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E836E-3545-7EA9-EEE4-EA997539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44797" y="922249"/>
              <a:ext cx="2031756" cy="365064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7A0A15-C51E-2B88-AC09-11B3EFD20CCC}"/>
                </a:ext>
              </a:extLst>
            </p:cNvPr>
            <p:cNvGrpSpPr/>
            <p:nvPr/>
          </p:nvGrpSpPr>
          <p:grpSpPr>
            <a:xfrm>
              <a:off x="1710239" y="1848449"/>
              <a:ext cx="1177064" cy="1427014"/>
              <a:chOff x="9374604" y="3069575"/>
              <a:chExt cx="890337" cy="1080586"/>
            </a:xfrm>
          </p:grpSpPr>
          <p:pic>
            <p:nvPicPr>
              <p:cNvPr id="14" name="Picture 13" descr="A person pushing a shopping cart&#10;&#10;Description automatically generated">
                <a:extLst>
                  <a:ext uri="{FF2B5EF4-FFF2-40B4-BE49-F238E27FC236}">
                    <a16:creationId xmlns:a16="http://schemas.microsoft.com/office/drawing/2014/main" id="{C991BDEB-E1C0-2938-EC3B-6CE59E116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9" b="94694" l="10000" r="90000">
                            <a14:foregroundMark x1="14375" y1="91119" x2="21484" y2="91003"/>
                            <a14:foregroundMark x1="21484" y1="91003" x2="37578" y2="94694"/>
                            <a14:foregroundMark x1="37578" y1="94694" x2="52812" y2="91926"/>
                            <a14:foregroundMark x1="75625" y1="93656" x2="42578" y2="93195"/>
                            <a14:backgroundMark x1="38672" y1="47405" x2="42734" y2="50865"/>
                            <a14:backgroundMark x1="42734" y1="50865" x2="49219" y2="44406"/>
                            <a14:backgroundMark x1="80469" y1="57785" x2="80859" y2="60323"/>
                            <a14:backgroundMark x1="84219" y1="90542" x2="85547" y2="90542"/>
                            <a14:backgroundMark x1="44453" y1="45905" x2="44609" y2="56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1" t="44016" r="42355" b="40228"/>
              <a:stretch/>
            </p:blipFill>
            <p:spPr>
              <a:xfrm>
                <a:off x="9374604" y="3069575"/>
                <a:ext cx="890337" cy="108058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0DAF3-9445-26EE-F25A-740144548B1E}"/>
                  </a:ext>
                </a:extLst>
              </p:cNvPr>
              <p:cNvSpPr/>
              <p:nvPr/>
            </p:nvSpPr>
            <p:spPr>
              <a:xfrm>
                <a:off x="9502942" y="3455336"/>
                <a:ext cx="485158" cy="6015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63E19DB-3DC6-AD49-C252-FF8F08B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03133" y="3542618"/>
                <a:ext cx="485159" cy="469198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close up of a cookie&#10;&#10;Description automatically generated">
            <a:extLst>
              <a:ext uri="{FF2B5EF4-FFF2-40B4-BE49-F238E27FC236}">
                <a16:creationId xmlns:a16="http://schemas.microsoft.com/office/drawing/2014/main" id="{47BFA0EF-BEB2-7264-516D-821A33D3B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603555" y="3800203"/>
            <a:ext cx="882373" cy="5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78 -0.18079 C -0.09428 -0.22153 -0.11862 -0.24329 -0.14414 -0.24329 C -0.17318 -0.24329 -0.19649 -0.22153 -0.21276 -0.18079 L -0.2906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78 -0.18079 C -0.09427 -0.22153 -0.11862 -0.24329 -0.14414 -0.24329 C -0.17318 -0.24329 -0.19649 -0.22153 -0.21276 -0.18079 L -0.29063 2.22222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7799 -0.18079 C -0.09427 -0.22153 -0.11862 -0.24329 -0.14414 -0.24329 C -0.17317 -0.24329 -0.19648 -0.22153 -0.21276 -0.18079 L -0.29062 -3.7037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07799 -0.18079 C -0.09427 -0.22153 -0.11862 -0.24329 -0.14414 -0.24329 C -0.17317 -0.24329 -0.19648 -0.22153 -0.21276 -0.18079 L -0.29062 3.7037E-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7799 -0.18079 C -0.09427 -0.22153 -0.11861 -0.24329 -0.14414 -0.24329 C -0.17317 -0.24329 -0.19648 -0.22153 -0.21276 -0.18079 L -0.29062 1.11111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B3F3-7115-45A3-4ED2-C4164C02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308" y="2626816"/>
            <a:ext cx="1790038" cy="409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1BC23-A439-A919-6FCA-091B1B33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0" y="2535187"/>
            <a:ext cx="2007196" cy="4234890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C5A56305-652D-6BA5-B9AB-524B7BCB9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341917" y="87923"/>
            <a:ext cx="3609782" cy="3609782"/>
          </a:xfrm>
          <a:prstGeom prst="rect">
            <a:avLst/>
          </a:prstGeom>
        </p:spPr>
      </p:pic>
      <p:pic>
        <p:nvPicPr>
          <p:cNvPr id="16" name="Picture 15" descr="A wood plank with a black background&#10;&#10;Description automatically generated">
            <a:extLst>
              <a:ext uri="{FF2B5EF4-FFF2-40B4-BE49-F238E27FC236}">
                <a16:creationId xmlns:a16="http://schemas.microsoft.com/office/drawing/2014/main" id="{E1DD38EC-9093-20E6-9EFB-96DC3FE0B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3" y="3970361"/>
            <a:ext cx="7424382" cy="3712191"/>
          </a:xfrm>
          <a:prstGeom prst="rect">
            <a:avLst/>
          </a:prstGeom>
        </p:spPr>
      </p:pic>
      <p:pic>
        <p:nvPicPr>
          <p:cNvPr id="13" name="Picture 12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5EBB9C22-E937-4253-DC00-68BA724FC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8" y="4540781"/>
            <a:ext cx="2296623" cy="1184196"/>
          </a:xfrm>
          <a:prstGeom prst="rect">
            <a:avLst/>
          </a:prstGeom>
        </p:spPr>
      </p:pic>
      <p:pic>
        <p:nvPicPr>
          <p:cNvPr id="14" name="Picture 13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B7BCEA09-AF2A-FF73-C3AC-5F63A32DF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1" y="4540781"/>
            <a:ext cx="2296623" cy="11841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18ED281-7A82-0A85-D638-C3A313671836}"/>
              </a:ext>
            </a:extLst>
          </p:cNvPr>
          <p:cNvSpPr/>
          <p:nvPr/>
        </p:nvSpPr>
        <p:spPr>
          <a:xfrm>
            <a:off x="557634" y="342769"/>
            <a:ext cx="3143447" cy="2108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4D4642-9F83-1D44-6EA0-8D1776DCAE3B}"/>
              </a:ext>
            </a:extLst>
          </p:cNvPr>
          <p:cNvSpPr/>
          <p:nvPr/>
        </p:nvSpPr>
        <p:spPr>
          <a:xfrm>
            <a:off x="8511019" y="342769"/>
            <a:ext cx="3143447" cy="21082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E977-3C40-90E4-8DDC-30087C470685}"/>
              </a:ext>
            </a:extLst>
          </p:cNvPr>
          <p:cNvSpPr txBox="1"/>
          <p:nvPr/>
        </p:nvSpPr>
        <p:spPr>
          <a:xfrm>
            <a:off x="1269241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ED132-F997-B9E6-DBC1-FAC4A4F67BB1}"/>
              </a:ext>
            </a:extLst>
          </p:cNvPr>
          <p:cNvSpPr txBox="1"/>
          <p:nvPr/>
        </p:nvSpPr>
        <p:spPr>
          <a:xfrm>
            <a:off x="9270700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even</a:t>
            </a:r>
          </a:p>
        </p:txBody>
      </p:sp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CB4B7C54-1103-23A0-D82F-A30A9B5272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985401" y="2002738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E049BB05-C892-19A3-36E4-1E70FE2CDC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027363" y="2026907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5D891731-575A-8330-8027-7A5DAAB332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867774" y="1328579"/>
            <a:ext cx="882373" cy="59988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E518FF99-2179-6C15-1222-30AE2C51F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985586" y="2670748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9C06B3B2-34B6-D112-6961-8F04D9B2109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867267" y="1112036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65A891DC-5E05-50BB-5D24-AC0C7D0FFE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586176" y="679475"/>
            <a:ext cx="882373" cy="599880"/>
          </a:xfrm>
          <a:prstGeom prst="rect">
            <a:avLst/>
          </a:prstGeom>
        </p:spPr>
      </p:pic>
      <p:pic>
        <p:nvPicPr>
          <p:cNvPr id="15" name="Picture 14" descr="A close up of a cookie&#10;&#10;Description automatically generated">
            <a:extLst>
              <a:ext uri="{FF2B5EF4-FFF2-40B4-BE49-F238E27FC236}">
                <a16:creationId xmlns:a16="http://schemas.microsoft.com/office/drawing/2014/main" id="{D23152A6-BE5E-FF38-2001-2DCD5DE2AE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666585" y="2713244"/>
            <a:ext cx="882373" cy="5998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204B938-4CE7-AC2C-E795-EC44C8140F26}"/>
              </a:ext>
            </a:extLst>
          </p:cNvPr>
          <p:cNvSpPr txBox="1"/>
          <p:nvPr/>
        </p:nvSpPr>
        <p:spPr>
          <a:xfrm>
            <a:off x="996287" y="8378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48F309-4167-051A-02C3-95BEFA485E96}"/>
              </a:ext>
            </a:extLst>
          </p:cNvPr>
          <p:cNvSpPr txBox="1"/>
          <p:nvPr/>
        </p:nvSpPr>
        <p:spPr>
          <a:xfrm>
            <a:off x="8997745" y="812094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77D6DC-725C-4BA0-D248-92F2BDAFC88C}"/>
              </a:ext>
            </a:extLst>
          </p:cNvPr>
          <p:cNvSpPr txBox="1"/>
          <p:nvPr/>
        </p:nvSpPr>
        <p:spPr>
          <a:xfrm>
            <a:off x="1648230" y="684216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3CFB08-1D24-49F3-7DC7-59CFFF5B25A4}"/>
              </a:ext>
            </a:extLst>
          </p:cNvPr>
          <p:cNvSpPr txBox="1"/>
          <p:nvPr/>
        </p:nvSpPr>
        <p:spPr>
          <a:xfrm>
            <a:off x="9821705" y="891258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A186C8-68B4-63B6-162D-6F852D0017E1}"/>
              </a:ext>
            </a:extLst>
          </p:cNvPr>
          <p:cNvSpPr txBox="1"/>
          <p:nvPr/>
        </p:nvSpPr>
        <p:spPr>
          <a:xfrm>
            <a:off x="2200845" y="976603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45CFC6-6D0A-6CC7-9EB5-B67A719C6C35}"/>
              </a:ext>
            </a:extLst>
          </p:cNvPr>
          <p:cNvSpPr txBox="1"/>
          <p:nvPr/>
        </p:nvSpPr>
        <p:spPr>
          <a:xfrm>
            <a:off x="10581386" y="76877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7E90E2-CBB2-FD7F-69DB-4D311A4DC7CF}"/>
              </a:ext>
            </a:extLst>
          </p:cNvPr>
          <p:cNvSpPr txBox="1"/>
          <p:nvPr/>
        </p:nvSpPr>
        <p:spPr>
          <a:xfrm>
            <a:off x="1411822" y="1396869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537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3 L -0.14427 0.4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2161 0.3958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4 L -0.14258 0.51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8841 0.3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3 L -0.14258 0.513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0.29584 L 0.19531 0.617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1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4 L -0.08307 0.273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1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w od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5"/>
            <a:ext cx="7861110" cy="3207224"/>
          </a:xfrm>
          <a:prstGeom prst="wedgeEllipseCallout">
            <a:avLst>
              <a:gd name="adj1" fmla="val -52257"/>
              <a:gd name="adj2" fmla="val 5761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726207" y="967784"/>
            <a:ext cx="6441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rimary Magic Font" panose="02000503000000000000" pitchFamily="2" charset="0"/>
              </a:rPr>
              <a:t>Let’s try </a:t>
            </a: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8</a:t>
            </a:r>
            <a:r>
              <a:rPr lang="en-GB" sz="7200" dirty="0">
                <a:latin typeface="Primary Magic Font" panose="02000503000000000000" pitchFamily="2" charset="0"/>
              </a:rPr>
              <a:t> cookies.</a:t>
            </a:r>
          </a:p>
        </p:txBody>
      </p:sp>
    </p:spTree>
    <p:extLst>
      <p:ext uri="{BB962C8B-B14F-4D97-AF65-F5344CB8AC3E}">
        <p14:creationId xmlns:p14="http://schemas.microsoft.com/office/powerpoint/2010/main" val="111281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eight.wav"/>
          </p:stSnd>
        </p:sndAc>
      </p:transition>
    </mc:Choice>
    <mc:Fallback>
      <p:transition spd="slow">
        <p:sndAc>
          <p:stSnd>
            <p:snd r:embed="rId2" name="eight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EF119-C6D8-EBB8-0324-62C83A73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74" y="2594865"/>
            <a:ext cx="1747040" cy="3956062"/>
          </a:xfrm>
          <a:prstGeom prst="rect">
            <a:avLst/>
          </a:prstGeom>
        </p:spPr>
      </p:pic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F96B9F3F-B504-F75E-0C06-E7F8E8CE20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40681" y="447628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F9A60373-C44B-5DFC-05E9-298439870F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76283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960BC3E7-AC56-8FB7-B665-87B1407689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88898"/>
            <a:ext cx="882373" cy="599880"/>
          </a:xfrm>
          <a:prstGeom prst="rect">
            <a:avLst/>
          </a:prstGeom>
        </p:spPr>
      </p:pic>
      <p:pic>
        <p:nvPicPr>
          <p:cNvPr id="20" name="Picture 19" descr="A close up of a cookie&#10;&#10;Description automatically generated">
            <a:extLst>
              <a:ext uri="{FF2B5EF4-FFF2-40B4-BE49-F238E27FC236}">
                <a16:creationId xmlns:a16="http://schemas.microsoft.com/office/drawing/2014/main" id="{B3F13F51-FF4A-C6E0-2FBE-50B12ED763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50" y="4511246"/>
            <a:ext cx="882373" cy="599880"/>
          </a:xfrm>
          <a:prstGeom prst="rect">
            <a:avLst/>
          </a:prstGeom>
        </p:spPr>
      </p:pic>
      <p:pic>
        <p:nvPicPr>
          <p:cNvPr id="21" name="Picture 20" descr="A close up of a cookie&#10;&#10;Description automatically generated">
            <a:extLst>
              <a:ext uri="{FF2B5EF4-FFF2-40B4-BE49-F238E27FC236}">
                <a16:creationId xmlns:a16="http://schemas.microsoft.com/office/drawing/2014/main" id="{A2A4E164-6A17-14D4-A310-372EBAE8D0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2744" y="4488898"/>
            <a:ext cx="882373" cy="599880"/>
          </a:xfrm>
          <a:prstGeom prst="rect">
            <a:avLst/>
          </a:prstGeom>
        </p:spPr>
      </p:pic>
      <p:pic>
        <p:nvPicPr>
          <p:cNvPr id="22" name="Picture 21" descr="A close up of a cookie&#10;&#10;Description automatically generated">
            <a:extLst>
              <a:ext uri="{FF2B5EF4-FFF2-40B4-BE49-F238E27FC236}">
                <a16:creationId xmlns:a16="http://schemas.microsoft.com/office/drawing/2014/main" id="{50385994-2E83-3850-728C-885F96D3DE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9" y="4488898"/>
            <a:ext cx="882373" cy="599880"/>
          </a:xfrm>
          <a:prstGeom prst="rect">
            <a:avLst/>
          </a:prstGeom>
        </p:spPr>
      </p:pic>
      <p:pic>
        <p:nvPicPr>
          <p:cNvPr id="23" name="Picture 22" descr="A close up of a cookie&#10;&#10;Description automatically generated">
            <a:extLst>
              <a:ext uri="{FF2B5EF4-FFF2-40B4-BE49-F238E27FC236}">
                <a16:creationId xmlns:a16="http://schemas.microsoft.com/office/drawing/2014/main" id="{AD103572-ABA2-A30D-00BB-8A3E13BE1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34046" y="4510417"/>
            <a:ext cx="882373" cy="599880"/>
          </a:xfrm>
          <a:prstGeom prst="rect">
            <a:avLst/>
          </a:prstGeom>
        </p:spPr>
      </p:pic>
      <p:pic>
        <p:nvPicPr>
          <p:cNvPr id="24" name="Picture 23" descr="A close up of a cookie&#10;&#10;Description automatically generated">
            <a:extLst>
              <a:ext uri="{FF2B5EF4-FFF2-40B4-BE49-F238E27FC236}">
                <a16:creationId xmlns:a16="http://schemas.microsoft.com/office/drawing/2014/main" id="{65C27A6D-0980-4808-0396-DA8BFAB1AE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8" y="4471218"/>
            <a:ext cx="882373" cy="599880"/>
          </a:xfrm>
          <a:prstGeom prst="rect">
            <a:avLst/>
          </a:prstGeom>
        </p:spPr>
      </p:pic>
      <p:pic>
        <p:nvPicPr>
          <p:cNvPr id="3" name="Picture 2" descr="A red and white striped awning&#10;&#10;Description automatically generated">
            <a:extLst>
              <a:ext uri="{FF2B5EF4-FFF2-40B4-BE49-F238E27FC236}">
                <a16:creationId xmlns:a16="http://schemas.microsoft.com/office/drawing/2014/main" id="{43461387-CAED-A3BB-CFEB-0A2B684FF6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5411298" y="-1267550"/>
            <a:ext cx="6243168" cy="812555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699C5601-EFD6-1837-EFE9-42FE8BB87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357149" y="3671249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CEB5CD11-953F-EE41-C62B-583011536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509549" y="3823649"/>
            <a:ext cx="882373" cy="599880"/>
          </a:xfrm>
          <a:prstGeom prst="rect">
            <a:avLst/>
          </a:prstGeom>
        </p:spPr>
      </p:pic>
      <p:pic>
        <p:nvPicPr>
          <p:cNvPr id="11" name="Picture 10" descr="A close up of a cookie&#10;&#10;Description automatically generated">
            <a:extLst>
              <a:ext uri="{FF2B5EF4-FFF2-40B4-BE49-F238E27FC236}">
                <a16:creationId xmlns:a16="http://schemas.microsoft.com/office/drawing/2014/main" id="{F3AE3D0A-E219-F7B3-CFD4-BB0CA7FB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980352" y="3747449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3D7D0650-97A1-9AB9-17B6-51E54C25C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451155" y="3647803"/>
            <a:ext cx="882373" cy="59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6C004-051F-B6AB-9C47-DDDA63FC27BB}"/>
              </a:ext>
            </a:extLst>
          </p:cNvPr>
          <p:cNvGrpSpPr/>
          <p:nvPr/>
        </p:nvGrpSpPr>
        <p:grpSpPr>
          <a:xfrm>
            <a:off x="1334840" y="2415655"/>
            <a:ext cx="3244940" cy="4266500"/>
            <a:chOff x="144797" y="922249"/>
            <a:chExt cx="2742506" cy="36506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E836E-3545-7EA9-EEE4-EA997539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44797" y="922249"/>
              <a:ext cx="2031756" cy="365064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7A0A15-C51E-2B88-AC09-11B3EFD20CCC}"/>
                </a:ext>
              </a:extLst>
            </p:cNvPr>
            <p:cNvGrpSpPr/>
            <p:nvPr/>
          </p:nvGrpSpPr>
          <p:grpSpPr>
            <a:xfrm>
              <a:off x="1710239" y="1848449"/>
              <a:ext cx="1177064" cy="1427014"/>
              <a:chOff x="9374604" y="3069575"/>
              <a:chExt cx="890337" cy="1080586"/>
            </a:xfrm>
          </p:grpSpPr>
          <p:pic>
            <p:nvPicPr>
              <p:cNvPr id="14" name="Picture 13" descr="A person pushing a shopping cart&#10;&#10;Description automatically generated">
                <a:extLst>
                  <a:ext uri="{FF2B5EF4-FFF2-40B4-BE49-F238E27FC236}">
                    <a16:creationId xmlns:a16="http://schemas.microsoft.com/office/drawing/2014/main" id="{C991BDEB-E1C0-2938-EC3B-6CE59E116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9" b="94694" l="10000" r="90000">
                            <a14:foregroundMark x1="14375" y1="91119" x2="21484" y2="91003"/>
                            <a14:foregroundMark x1="21484" y1="91003" x2="37578" y2="94694"/>
                            <a14:foregroundMark x1="37578" y1="94694" x2="52812" y2="91926"/>
                            <a14:foregroundMark x1="75625" y1="93656" x2="42578" y2="93195"/>
                            <a14:backgroundMark x1="38672" y1="47405" x2="42734" y2="50865"/>
                            <a14:backgroundMark x1="42734" y1="50865" x2="49219" y2="44406"/>
                            <a14:backgroundMark x1="80469" y1="57785" x2="80859" y2="60323"/>
                            <a14:backgroundMark x1="84219" y1="90542" x2="85547" y2="90542"/>
                            <a14:backgroundMark x1="44453" y1="45905" x2="44609" y2="56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1" t="44016" r="42355" b="40228"/>
              <a:stretch/>
            </p:blipFill>
            <p:spPr>
              <a:xfrm>
                <a:off x="9374604" y="3069575"/>
                <a:ext cx="890337" cy="108058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0DAF3-9445-26EE-F25A-740144548B1E}"/>
                  </a:ext>
                </a:extLst>
              </p:cNvPr>
              <p:cNvSpPr/>
              <p:nvPr/>
            </p:nvSpPr>
            <p:spPr>
              <a:xfrm>
                <a:off x="9502942" y="3455336"/>
                <a:ext cx="485158" cy="6015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63E19DB-3DC6-AD49-C252-FF8F08B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03133" y="3542618"/>
                <a:ext cx="485159" cy="469198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close up of a cookie&#10;&#10;Description automatically generated">
            <a:extLst>
              <a:ext uri="{FF2B5EF4-FFF2-40B4-BE49-F238E27FC236}">
                <a16:creationId xmlns:a16="http://schemas.microsoft.com/office/drawing/2014/main" id="{47BFA0EF-BEB2-7264-516D-821A33D3B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603555" y="3800203"/>
            <a:ext cx="882373" cy="5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78 -0.18079 C -0.09428 -0.22153 -0.11862 -0.24329 -0.14414 -0.24329 C -0.17318 -0.24329 -0.19649 -0.22153 -0.21276 -0.18079 L -0.2906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78 -0.18079 C -0.09427 -0.22153 -0.11862 -0.24329 -0.14414 -0.24329 C -0.17318 -0.24329 -0.19649 -0.22153 -0.21276 -0.18079 L -0.29063 2.22222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7799 -0.18079 C -0.09427 -0.22153 -0.11862 -0.24329 -0.14414 -0.24329 C -0.17317 -0.24329 -0.19648 -0.22153 -0.21276 -0.18079 L -0.29062 -3.7037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07799 -0.18079 C -0.09427 -0.22153 -0.11862 -0.24329 -0.14414 -0.24329 C -0.17317 -0.24329 -0.19648 -0.22153 -0.21276 -0.18079 L -0.29062 3.7037E-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7799 -0.18079 C -0.09427 -0.22153 -0.11861 -0.24329 -0.14414 -0.24329 C -0.17317 -0.24329 -0.19648 -0.22153 -0.21276 -0.18079 L -0.29062 1.11111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07799 -0.18079 C -0.09427 -0.22153 -0.11862 -0.24329 -0.14414 -0.24329 C -0.17317 -0.24329 -0.19648 -0.22153 -0.21276 -0.18079 L -0.29062 -1.85185E-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B3F3-7115-45A3-4ED2-C4164C02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308" y="2626816"/>
            <a:ext cx="1790038" cy="409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1BC23-A439-A919-6FCA-091B1B33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0" y="2535187"/>
            <a:ext cx="2007196" cy="4234890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C5A56305-652D-6BA5-B9AB-524B7BCB9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341917" y="87923"/>
            <a:ext cx="3609782" cy="3609782"/>
          </a:xfrm>
          <a:prstGeom prst="rect">
            <a:avLst/>
          </a:prstGeom>
        </p:spPr>
      </p:pic>
      <p:pic>
        <p:nvPicPr>
          <p:cNvPr id="16" name="Picture 15" descr="A wood plank with a black background&#10;&#10;Description automatically generated">
            <a:extLst>
              <a:ext uri="{FF2B5EF4-FFF2-40B4-BE49-F238E27FC236}">
                <a16:creationId xmlns:a16="http://schemas.microsoft.com/office/drawing/2014/main" id="{E1DD38EC-9093-20E6-9EFB-96DC3FE0B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3" y="3970361"/>
            <a:ext cx="7424382" cy="3712191"/>
          </a:xfrm>
          <a:prstGeom prst="rect">
            <a:avLst/>
          </a:prstGeom>
        </p:spPr>
      </p:pic>
      <p:pic>
        <p:nvPicPr>
          <p:cNvPr id="13" name="Picture 12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5EBB9C22-E937-4253-DC00-68BA724FC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8" y="4540781"/>
            <a:ext cx="2296623" cy="1184196"/>
          </a:xfrm>
          <a:prstGeom prst="rect">
            <a:avLst/>
          </a:prstGeom>
        </p:spPr>
      </p:pic>
      <p:pic>
        <p:nvPicPr>
          <p:cNvPr id="14" name="Picture 13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B7BCEA09-AF2A-FF73-C3AC-5F63A32DF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1" y="4540781"/>
            <a:ext cx="2296623" cy="11841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18ED281-7A82-0A85-D638-C3A313671836}"/>
              </a:ext>
            </a:extLst>
          </p:cNvPr>
          <p:cNvSpPr/>
          <p:nvPr/>
        </p:nvSpPr>
        <p:spPr>
          <a:xfrm>
            <a:off x="557634" y="342769"/>
            <a:ext cx="3143447" cy="2108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4D4642-9F83-1D44-6EA0-8D1776DCAE3B}"/>
              </a:ext>
            </a:extLst>
          </p:cNvPr>
          <p:cNvSpPr/>
          <p:nvPr/>
        </p:nvSpPr>
        <p:spPr>
          <a:xfrm>
            <a:off x="8511019" y="342769"/>
            <a:ext cx="3143447" cy="21082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E977-3C40-90E4-8DDC-30087C470685}"/>
              </a:ext>
            </a:extLst>
          </p:cNvPr>
          <p:cNvSpPr txBox="1"/>
          <p:nvPr/>
        </p:nvSpPr>
        <p:spPr>
          <a:xfrm>
            <a:off x="1269241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ED132-F997-B9E6-DBC1-FAC4A4F67BB1}"/>
              </a:ext>
            </a:extLst>
          </p:cNvPr>
          <p:cNvSpPr txBox="1"/>
          <p:nvPr/>
        </p:nvSpPr>
        <p:spPr>
          <a:xfrm>
            <a:off x="9270700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even</a:t>
            </a:r>
          </a:p>
        </p:txBody>
      </p:sp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5F1627CA-B1E8-D5FC-3D0E-A285CDBC38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985401" y="2002738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4079516C-C1C5-C689-692B-61CF0755628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027363" y="2026907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3E9915F0-475B-8F6E-AD39-996A57ECE7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867774" y="1328579"/>
            <a:ext cx="882373" cy="59988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D761D388-4531-F8A2-5E97-113AA85EDC3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985586" y="2670748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FE1704CE-ECA6-7285-6404-B6CAE4BE46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785751" y="1318217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9725AEDE-E411-90E1-A6F6-3FE30AA3A33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955465" y="643163"/>
            <a:ext cx="882373" cy="599880"/>
          </a:xfrm>
          <a:prstGeom prst="rect">
            <a:avLst/>
          </a:prstGeom>
        </p:spPr>
      </p:pic>
      <p:pic>
        <p:nvPicPr>
          <p:cNvPr id="15" name="Picture 14" descr="A close up of a cookie&#10;&#10;Description automatically generated">
            <a:extLst>
              <a:ext uri="{FF2B5EF4-FFF2-40B4-BE49-F238E27FC236}">
                <a16:creationId xmlns:a16="http://schemas.microsoft.com/office/drawing/2014/main" id="{FC015909-9F2C-42CF-87A5-2E0B9832DF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666585" y="2713244"/>
            <a:ext cx="882373" cy="599880"/>
          </a:xfrm>
          <a:prstGeom prst="rect">
            <a:avLst/>
          </a:prstGeom>
        </p:spPr>
      </p:pic>
      <p:pic>
        <p:nvPicPr>
          <p:cNvPr id="21" name="Picture 20" descr="A close up of a cookie&#10;&#10;Description automatically generated">
            <a:extLst>
              <a:ext uri="{FF2B5EF4-FFF2-40B4-BE49-F238E27FC236}">
                <a16:creationId xmlns:a16="http://schemas.microsoft.com/office/drawing/2014/main" id="{A1CC658D-1489-DA83-E0DA-4C79A4EC36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958509" y="601562"/>
            <a:ext cx="882373" cy="5998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400B00-5C79-D545-F342-AD1CD371D0B8}"/>
              </a:ext>
            </a:extLst>
          </p:cNvPr>
          <p:cNvSpPr txBox="1"/>
          <p:nvPr/>
        </p:nvSpPr>
        <p:spPr>
          <a:xfrm>
            <a:off x="996287" y="8378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D008F5-DDD8-7773-142A-51E2398D3896}"/>
              </a:ext>
            </a:extLst>
          </p:cNvPr>
          <p:cNvSpPr txBox="1"/>
          <p:nvPr/>
        </p:nvSpPr>
        <p:spPr>
          <a:xfrm>
            <a:off x="8997745" y="812094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977D5B-0664-C5D2-066F-2E33F709D5AB}"/>
              </a:ext>
            </a:extLst>
          </p:cNvPr>
          <p:cNvSpPr txBox="1"/>
          <p:nvPr/>
        </p:nvSpPr>
        <p:spPr>
          <a:xfrm>
            <a:off x="1648230" y="684216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3097D3-34DB-6C4E-024C-3EA9C0B0299D}"/>
              </a:ext>
            </a:extLst>
          </p:cNvPr>
          <p:cNvSpPr txBox="1"/>
          <p:nvPr/>
        </p:nvSpPr>
        <p:spPr>
          <a:xfrm>
            <a:off x="9821705" y="891258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CB4C13-549D-3D89-91A8-A1A9AC6A677C}"/>
              </a:ext>
            </a:extLst>
          </p:cNvPr>
          <p:cNvSpPr txBox="1"/>
          <p:nvPr/>
        </p:nvSpPr>
        <p:spPr>
          <a:xfrm>
            <a:off x="2200845" y="976603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0676DD-04CC-C5E9-50A9-90B9C164244B}"/>
              </a:ext>
            </a:extLst>
          </p:cNvPr>
          <p:cNvSpPr txBox="1"/>
          <p:nvPr/>
        </p:nvSpPr>
        <p:spPr>
          <a:xfrm>
            <a:off x="10581386" y="76877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5213E0-4696-D74C-7F89-F6D9B66FCEDB}"/>
              </a:ext>
            </a:extLst>
          </p:cNvPr>
          <p:cNvSpPr txBox="1"/>
          <p:nvPr/>
        </p:nvSpPr>
        <p:spPr>
          <a:xfrm>
            <a:off x="1411822" y="1396869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2515B2-EA90-D96D-E747-A999A3088CC6}"/>
              </a:ext>
            </a:extLst>
          </p:cNvPr>
          <p:cNvSpPr txBox="1"/>
          <p:nvPr/>
        </p:nvSpPr>
        <p:spPr>
          <a:xfrm>
            <a:off x="9204601" y="149436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901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3 L -0.14427 0.4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2161 0.3958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4 L -0.14258 0.51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8841 0.3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3 L -0.14258 0.513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29583 L 0.19531 0.617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1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4 L -0.08307 0.273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1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6458 0.629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31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hoo its an even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5"/>
            <a:ext cx="7861110" cy="3207224"/>
          </a:xfrm>
          <a:prstGeom prst="wedgeEllipseCallout">
            <a:avLst>
              <a:gd name="adj1" fmla="val -52257"/>
              <a:gd name="adj2" fmla="val 5761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698666" y="1399232"/>
            <a:ext cx="644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rimary Magic Font" panose="02000503000000000000" pitchFamily="2" charset="0"/>
              </a:rPr>
              <a:t>Let’s try </a:t>
            </a: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9</a:t>
            </a:r>
            <a:r>
              <a:rPr lang="en-GB" sz="7200" dirty="0">
                <a:latin typeface="Primary Magic Font" panose="020005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83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nine.wav"/>
          </p:stSnd>
        </p:sndAc>
      </p:transition>
    </mc:Choice>
    <mc:Fallback>
      <p:transition spd="slow">
        <p:sndAc>
          <p:stSnd>
            <p:snd r:embed="rId2" name="nin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EF119-C6D8-EBB8-0324-62C83A73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74" y="2594865"/>
            <a:ext cx="1747040" cy="3956062"/>
          </a:xfrm>
          <a:prstGeom prst="rect">
            <a:avLst/>
          </a:prstGeom>
        </p:spPr>
      </p:pic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F807B1D6-575B-BF61-F382-3C14989E1E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40681" y="447628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38BF20DA-FEB3-7A75-DDE1-57B38B9827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76283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3B700D34-31F4-62EC-E330-1E1E38FCEE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88898"/>
            <a:ext cx="882373" cy="599880"/>
          </a:xfrm>
          <a:prstGeom prst="rect">
            <a:avLst/>
          </a:prstGeom>
        </p:spPr>
      </p:pic>
      <p:pic>
        <p:nvPicPr>
          <p:cNvPr id="20" name="Picture 19" descr="A close up of a cookie&#10;&#10;Description automatically generated">
            <a:extLst>
              <a:ext uri="{FF2B5EF4-FFF2-40B4-BE49-F238E27FC236}">
                <a16:creationId xmlns:a16="http://schemas.microsoft.com/office/drawing/2014/main" id="{C4AC2B8A-BF89-E29D-8578-B4FC415C2D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50" y="4511246"/>
            <a:ext cx="882373" cy="599880"/>
          </a:xfrm>
          <a:prstGeom prst="rect">
            <a:avLst/>
          </a:prstGeom>
        </p:spPr>
      </p:pic>
      <p:pic>
        <p:nvPicPr>
          <p:cNvPr id="21" name="Picture 20" descr="A close up of a cookie&#10;&#10;Description automatically generated">
            <a:extLst>
              <a:ext uri="{FF2B5EF4-FFF2-40B4-BE49-F238E27FC236}">
                <a16:creationId xmlns:a16="http://schemas.microsoft.com/office/drawing/2014/main" id="{97268657-D3FC-2E06-6FBC-81C9901E72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2744" y="4488898"/>
            <a:ext cx="882373" cy="599880"/>
          </a:xfrm>
          <a:prstGeom prst="rect">
            <a:avLst/>
          </a:prstGeom>
        </p:spPr>
      </p:pic>
      <p:pic>
        <p:nvPicPr>
          <p:cNvPr id="22" name="Picture 21" descr="A close up of a cookie&#10;&#10;Description automatically generated">
            <a:extLst>
              <a:ext uri="{FF2B5EF4-FFF2-40B4-BE49-F238E27FC236}">
                <a16:creationId xmlns:a16="http://schemas.microsoft.com/office/drawing/2014/main" id="{FC1E3651-F35A-D5A4-3BD7-CB8774E8DE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9" y="4488898"/>
            <a:ext cx="882373" cy="599880"/>
          </a:xfrm>
          <a:prstGeom prst="rect">
            <a:avLst/>
          </a:prstGeom>
        </p:spPr>
      </p:pic>
      <p:pic>
        <p:nvPicPr>
          <p:cNvPr id="23" name="Picture 22" descr="A close up of a cookie&#10;&#10;Description automatically generated">
            <a:extLst>
              <a:ext uri="{FF2B5EF4-FFF2-40B4-BE49-F238E27FC236}">
                <a16:creationId xmlns:a16="http://schemas.microsoft.com/office/drawing/2014/main" id="{6BD7F983-DCCF-C5A7-BD29-F408EAA553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34046" y="4510417"/>
            <a:ext cx="882373" cy="599880"/>
          </a:xfrm>
          <a:prstGeom prst="rect">
            <a:avLst/>
          </a:prstGeom>
        </p:spPr>
      </p:pic>
      <p:pic>
        <p:nvPicPr>
          <p:cNvPr id="24" name="Picture 23" descr="A close up of a cookie&#10;&#10;Description automatically generated">
            <a:extLst>
              <a:ext uri="{FF2B5EF4-FFF2-40B4-BE49-F238E27FC236}">
                <a16:creationId xmlns:a16="http://schemas.microsoft.com/office/drawing/2014/main" id="{862C7705-4491-CB52-25BF-5BE1FD41D9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8" y="4471218"/>
            <a:ext cx="882373" cy="599880"/>
          </a:xfrm>
          <a:prstGeom prst="rect">
            <a:avLst/>
          </a:prstGeom>
        </p:spPr>
      </p:pic>
      <p:pic>
        <p:nvPicPr>
          <p:cNvPr id="25" name="Picture 24" descr="A close up of a cookie&#10;&#10;Description automatically generated">
            <a:extLst>
              <a:ext uri="{FF2B5EF4-FFF2-40B4-BE49-F238E27FC236}">
                <a16:creationId xmlns:a16="http://schemas.microsoft.com/office/drawing/2014/main" id="{81D420CF-2BEC-E393-E7B5-6AF9488B38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7" y="4471218"/>
            <a:ext cx="882373" cy="599880"/>
          </a:xfrm>
          <a:prstGeom prst="rect">
            <a:avLst/>
          </a:prstGeom>
        </p:spPr>
      </p:pic>
      <p:pic>
        <p:nvPicPr>
          <p:cNvPr id="3" name="Picture 2" descr="A red and white striped awning&#10;&#10;Description automatically generated">
            <a:extLst>
              <a:ext uri="{FF2B5EF4-FFF2-40B4-BE49-F238E27FC236}">
                <a16:creationId xmlns:a16="http://schemas.microsoft.com/office/drawing/2014/main" id="{43461387-CAED-A3BB-CFEB-0A2B684FF6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5411298" y="-1267550"/>
            <a:ext cx="6243168" cy="812555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699C5601-EFD6-1837-EFE9-42FE8BB87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357149" y="3671249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CEB5CD11-953F-EE41-C62B-583011536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509549" y="3823649"/>
            <a:ext cx="882373" cy="599880"/>
          </a:xfrm>
          <a:prstGeom prst="rect">
            <a:avLst/>
          </a:prstGeom>
        </p:spPr>
      </p:pic>
      <p:pic>
        <p:nvPicPr>
          <p:cNvPr id="11" name="Picture 10" descr="A close up of a cookie&#10;&#10;Description automatically generated">
            <a:extLst>
              <a:ext uri="{FF2B5EF4-FFF2-40B4-BE49-F238E27FC236}">
                <a16:creationId xmlns:a16="http://schemas.microsoft.com/office/drawing/2014/main" id="{F3AE3D0A-E219-F7B3-CFD4-BB0CA7FB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980352" y="3747449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3D7D0650-97A1-9AB9-17B6-51E54C25C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451155" y="3647803"/>
            <a:ext cx="882373" cy="59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6C004-051F-B6AB-9C47-DDDA63FC27BB}"/>
              </a:ext>
            </a:extLst>
          </p:cNvPr>
          <p:cNvGrpSpPr/>
          <p:nvPr/>
        </p:nvGrpSpPr>
        <p:grpSpPr>
          <a:xfrm>
            <a:off x="1334840" y="2415655"/>
            <a:ext cx="3244940" cy="4266500"/>
            <a:chOff x="144797" y="922249"/>
            <a:chExt cx="2742506" cy="36506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E836E-3545-7EA9-EEE4-EA997539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44797" y="922249"/>
              <a:ext cx="2031756" cy="365064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7A0A15-C51E-2B88-AC09-11B3EFD20CCC}"/>
                </a:ext>
              </a:extLst>
            </p:cNvPr>
            <p:cNvGrpSpPr/>
            <p:nvPr/>
          </p:nvGrpSpPr>
          <p:grpSpPr>
            <a:xfrm>
              <a:off x="1710239" y="1848449"/>
              <a:ext cx="1177064" cy="1427014"/>
              <a:chOff x="9374604" y="3069575"/>
              <a:chExt cx="890337" cy="1080586"/>
            </a:xfrm>
          </p:grpSpPr>
          <p:pic>
            <p:nvPicPr>
              <p:cNvPr id="14" name="Picture 13" descr="A person pushing a shopping cart&#10;&#10;Description automatically generated">
                <a:extLst>
                  <a:ext uri="{FF2B5EF4-FFF2-40B4-BE49-F238E27FC236}">
                    <a16:creationId xmlns:a16="http://schemas.microsoft.com/office/drawing/2014/main" id="{C991BDEB-E1C0-2938-EC3B-6CE59E116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9" b="94694" l="10000" r="90000">
                            <a14:foregroundMark x1="14375" y1="91119" x2="21484" y2="91003"/>
                            <a14:foregroundMark x1="21484" y1="91003" x2="37578" y2="94694"/>
                            <a14:foregroundMark x1="37578" y1="94694" x2="52812" y2="91926"/>
                            <a14:foregroundMark x1="75625" y1="93656" x2="42578" y2="93195"/>
                            <a14:backgroundMark x1="38672" y1="47405" x2="42734" y2="50865"/>
                            <a14:backgroundMark x1="42734" y1="50865" x2="49219" y2="44406"/>
                            <a14:backgroundMark x1="80469" y1="57785" x2="80859" y2="60323"/>
                            <a14:backgroundMark x1="84219" y1="90542" x2="85547" y2="90542"/>
                            <a14:backgroundMark x1="44453" y1="45905" x2="44609" y2="56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1" t="44016" r="42355" b="40228"/>
              <a:stretch/>
            </p:blipFill>
            <p:spPr>
              <a:xfrm>
                <a:off x="9374604" y="3069575"/>
                <a:ext cx="890337" cy="108058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0DAF3-9445-26EE-F25A-740144548B1E}"/>
                  </a:ext>
                </a:extLst>
              </p:cNvPr>
              <p:cNvSpPr/>
              <p:nvPr/>
            </p:nvSpPr>
            <p:spPr>
              <a:xfrm>
                <a:off x="9502942" y="3455336"/>
                <a:ext cx="485158" cy="6015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63E19DB-3DC6-AD49-C252-FF8F08B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03133" y="3542618"/>
                <a:ext cx="485159" cy="469198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close up of a cookie&#10;&#10;Description automatically generated">
            <a:extLst>
              <a:ext uri="{FF2B5EF4-FFF2-40B4-BE49-F238E27FC236}">
                <a16:creationId xmlns:a16="http://schemas.microsoft.com/office/drawing/2014/main" id="{47BFA0EF-BEB2-7264-516D-821A33D3B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603555" y="3800203"/>
            <a:ext cx="882373" cy="5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78 -0.18079 C -0.09428 -0.22153 -0.11862 -0.24329 -0.14414 -0.24329 C -0.17318 -0.24329 -0.19649 -0.22153 -0.21276 -0.18079 L -0.2906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78 -0.18079 C -0.09427 -0.22153 -0.11862 -0.24329 -0.14414 -0.24329 C -0.17318 -0.24329 -0.19649 -0.22153 -0.21276 -0.18079 L -0.29063 2.22222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7799 -0.18079 C -0.09427 -0.22153 -0.11862 -0.24329 -0.14414 -0.24329 C -0.17317 -0.24329 -0.19648 -0.22153 -0.21276 -0.18079 L -0.29062 -3.7037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07799 -0.18079 C -0.09427 -0.22153 -0.11862 -0.24329 -0.14414 -0.24329 C -0.17317 -0.24329 -0.19648 -0.22153 -0.21276 -0.18079 L -0.29062 3.7037E-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7799 -0.18079 C -0.09427 -0.22153 -0.11861 -0.24329 -0.14414 -0.24329 C -0.17317 -0.24329 -0.19648 -0.22153 -0.21276 -0.18079 L -0.29062 1.11111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07799 -0.18079 C -0.09427 -0.22153 -0.11862 -0.24329 -0.14414 -0.24329 C -0.17317 -0.24329 -0.19648 -0.22153 -0.21276 -0.18079 L -0.29062 -1.85185E-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07799 -0.18079 C -0.09427 -0.22153 -0.11862 -0.24329 -0.14414 -0.24329 C -0.17317 -0.24329 -0.19648 -0.22153 -0.21276 -0.18079 L -0.29062 -1.85185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4"/>
            <a:ext cx="7861110" cy="3957851"/>
          </a:xfrm>
          <a:prstGeom prst="wedgeEllipseCallout">
            <a:avLst>
              <a:gd name="adj1" fmla="val -52951"/>
              <a:gd name="adj2" fmla="val 43132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726207" y="967784"/>
            <a:ext cx="6441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Primary Magic Font" panose="02000503000000000000" pitchFamily="2" charset="0"/>
              </a:rPr>
              <a:t>Hello, my name is Bella. I want to buy some cookies to share with my friend Zac. Will you help me decide how many to buy?</a:t>
            </a:r>
          </a:p>
        </p:txBody>
      </p:sp>
    </p:spTree>
    <p:extLst>
      <p:ext uri="{BB962C8B-B14F-4D97-AF65-F5344CB8AC3E}">
        <p14:creationId xmlns:p14="http://schemas.microsoft.com/office/powerpoint/2010/main" val="362492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how many.wav"/>
          </p:stSnd>
        </p:sndAc>
      </p:transition>
    </mc:Choice>
    <mc:Fallback>
      <p:transition spd="slow">
        <p:sndAc>
          <p:stSnd>
            <p:snd r:embed="rId2" name="how many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B3F3-7115-45A3-4ED2-C4164C02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308" y="2626816"/>
            <a:ext cx="1790038" cy="409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1BC23-A439-A919-6FCA-091B1B33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0" y="2535187"/>
            <a:ext cx="2007196" cy="4234890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C5A56305-652D-6BA5-B9AB-524B7BCB9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341917" y="87923"/>
            <a:ext cx="3609782" cy="3609782"/>
          </a:xfrm>
          <a:prstGeom prst="rect">
            <a:avLst/>
          </a:prstGeom>
        </p:spPr>
      </p:pic>
      <p:pic>
        <p:nvPicPr>
          <p:cNvPr id="16" name="Picture 15" descr="A wood plank with a black background&#10;&#10;Description automatically generated">
            <a:extLst>
              <a:ext uri="{FF2B5EF4-FFF2-40B4-BE49-F238E27FC236}">
                <a16:creationId xmlns:a16="http://schemas.microsoft.com/office/drawing/2014/main" id="{E1DD38EC-9093-20E6-9EFB-96DC3FE0B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3" y="3970361"/>
            <a:ext cx="7424382" cy="3712191"/>
          </a:xfrm>
          <a:prstGeom prst="rect">
            <a:avLst/>
          </a:prstGeom>
        </p:spPr>
      </p:pic>
      <p:pic>
        <p:nvPicPr>
          <p:cNvPr id="13" name="Picture 12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5EBB9C22-E937-4253-DC00-68BA724FC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8" y="4540781"/>
            <a:ext cx="2296623" cy="1184196"/>
          </a:xfrm>
          <a:prstGeom prst="rect">
            <a:avLst/>
          </a:prstGeom>
        </p:spPr>
      </p:pic>
      <p:pic>
        <p:nvPicPr>
          <p:cNvPr id="14" name="Picture 13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B7BCEA09-AF2A-FF73-C3AC-5F63A32DF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1" y="4540781"/>
            <a:ext cx="2296623" cy="11841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18ED281-7A82-0A85-D638-C3A313671836}"/>
              </a:ext>
            </a:extLst>
          </p:cNvPr>
          <p:cNvSpPr/>
          <p:nvPr/>
        </p:nvSpPr>
        <p:spPr>
          <a:xfrm>
            <a:off x="557634" y="342769"/>
            <a:ext cx="3143447" cy="2108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4D4642-9F83-1D44-6EA0-8D1776DCAE3B}"/>
              </a:ext>
            </a:extLst>
          </p:cNvPr>
          <p:cNvSpPr/>
          <p:nvPr/>
        </p:nvSpPr>
        <p:spPr>
          <a:xfrm>
            <a:off x="8511019" y="342769"/>
            <a:ext cx="3143447" cy="21082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E977-3C40-90E4-8DDC-30087C470685}"/>
              </a:ext>
            </a:extLst>
          </p:cNvPr>
          <p:cNvSpPr txBox="1"/>
          <p:nvPr/>
        </p:nvSpPr>
        <p:spPr>
          <a:xfrm>
            <a:off x="1269241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ED132-F997-B9E6-DBC1-FAC4A4F67BB1}"/>
              </a:ext>
            </a:extLst>
          </p:cNvPr>
          <p:cNvSpPr txBox="1"/>
          <p:nvPr/>
        </p:nvSpPr>
        <p:spPr>
          <a:xfrm>
            <a:off x="9270700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even</a:t>
            </a:r>
          </a:p>
        </p:txBody>
      </p:sp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DAFCEB22-1DA6-11AC-4DD2-780E2CD679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673007" y="206233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FE7466CD-ECC7-E83F-9AA9-90BDEFB08F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132400" y="2052449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6AC8E9DB-D550-5A1C-17BA-2D88F20F9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442827" y="1789677"/>
            <a:ext cx="882373" cy="59988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4CA2C65E-0F5D-3D93-B271-EF45B499B4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985586" y="2670748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4C5585C7-4683-633E-CFF8-9670FE0D8A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785751" y="1318217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46BEFB5E-E384-261C-0ABA-2D8B834324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955465" y="643163"/>
            <a:ext cx="882373" cy="599880"/>
          </a:xfrm>
          <a:prstGeom prst="rect">
            <a:avLst/>
          </a:prstGeom>
        </p:spPr>
      </p:pic>
      <p:pic>
        <p:nvPicPr>
          <p:cNvPr id="15" name="Picture 14" descr="A close up of a cookie&#10;&#10;Description automatically generated">
            <a:extLst>
              <a:ext uri="{FF2B5EF4-FFF2-40B4-BE49-F238E27FC236}">
                <a16:creationId xmlns:a16="http://schemas.microsoft.com/office/drawing/2014/main" id="{93951731-F15A-F020-5EB7-42B45D1B9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666585" y="2713244"/>
            <a:ext cx="882373" cy="599880"/>
          </a:xfrm>
          <a:prstGeom prst="rect">
            <a:avLst/>
          </a:prstGeom>
        </p:spPr>
      </p:pic>
      <p:pic>
        <p:nvPicPr>
          <p:cNvPr id="21" name="Picture 20" descr="A close up of a cookie&#10;&#10;Description automatically generated">
            <a:extLst>
              <a:ext uri="{FF2B5EF4-FFF2-40B4-BE49-F238E27FC236}">
                <a16:creationId xmlns:a16="http://schemas.microsoft.com/office/drawing/2014/main" id="{023B24E6-BF72-4B09-F2A8-A056505A8C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022416" y="1243043"/>
            <a:ext cx="882373" cy="599880"/>
          </a:xfrm>
          <a:prstGeom prst="rect">
            <a:avLst/>
          </a:prstGeom>
        </p:spPr>
      </p:pic>
      <p:pic>
        <p:nvPicPr>
          <p:cNvPr id="22" name="Picture 21" descr="A close up of a cookie&#10;&#10;Description automatically generated">
            <a:extLst>
              <a:ext uri="{FF2B5EF4-FFF2-40B4-BE49-F238E27FC236}">
                <a16:creationId xmlns:a16="http://schemas.microsoft.com/office/drawing/2014/main" id="{E356C236-A3D8-AFBA-B895-D251E344E3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056152" y="599202"/>
            <a:ext cx="882373" cy="5998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C179ED-553D-7A36-1125-0708C77EBC29}"/>
              </a:ext>
            </a:extLst>
          </p:cNvPr>
          <p:cNvSpPr txBox="1"/>
          <p:nvPr/>
        </p:nvSpPr>
        <p:spPr>
          <a:xfrm>
            <a:off x="996287" y="8378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8ADF08-FF99-B416-2708-C5866B62D9AB}"/>
              </a:ext>
            </a:extLst>
          </p:cNvPr>
          <p:cNvSpPr txBox="1"/>
          <p:nvPr/>
        </p:nvSpPr>
        <p:spPr>
          <a:xfrm>
            <a:off x="8997745" y="812094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AE7F5D-D402-2C95-E2F2-1D3F45B57E11}"/>
              </a:ext>
            </a:extLst>
          </p:cNvPr>
          <p:cNvSpPr txBox="1"/>
          <p:nvPr/>
        </p:nvSpPr>
        <p:spPr>
          <a:xfrm>
            <a:off x="1648230" y="684216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57F4C5-1AAE-2038-C13B-165916AB8BBA}"/>
              </a:ext>
            </a:extLst>
          </p:cNvPr>
          <p:cNvSpPr txBox="1"/>
          <p:nvPr/>
        </p:nvSpPr>
        <p:spPr>
          <a:xfrm>
            <a:off x="9821705" y="891258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218D43-E881-0B43-0623-E569E5A475C7}"/>
              </a:ext>
            </a:extLst>
          </p:cNvPr>
          <p:cNvSpPr txBox="1"/>
          <p:nvPr/>
        </p:nvSpPr>
        <p:spPr>
          <a:xfrm>
            <a:off x="2200845" y="976603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F8428B-8BED-6930-15AA-721A59BA1B3D}"/>
              </a:ext>
            </a:extLst>
          </p:cNvPr>
          <p:cNvSpPr txBox="1"/>
          <p:nvPr/>
        </p:nvSpPr>
        <p:spPr>
          <a:xfrm>
            <a:off x="10581386" y="76877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557522-3E0B-1BC8-D727-3442C99F89BE}"/>
              </a:ext>
            </a:extLst>
          </p:cNvPr>
          <p:cNvSpPr txBox="1"/>
          <p:nvPr/>
        </p:nvSpPr>
        <p:spPr>
          <a:xfrm>
            <a:off x="1411822" y="1396869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9E45F-65C9-BFA4-B581-8E25B2C69A06}"/>
              </a:ext>
            </a:extLst>
          </p:cNvPr>
          <p:cNvSpPr txBox="1"/>
          <p:nvPr/>
        </p:nvSpPr>
        <p:spPr>
          <a:xfrm>
            <a:off x="9204601" y="149436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723721-D6F6-1D3A-66F1-541C8AA99798}"/>
              </a:ext>
            </a:extLst>
          </p:cNvPr>
          <p:cNvSpPr txBox="1"/>
          <p:nvPr/>
        </p:nvSpPr>
        <p:spPr>
          <a:xfrm>
            <a:off x="2114781" y="15505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701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4 L -0.11914 0.4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1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2162 0.395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3 L -0.14192 0.456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0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8841 0.3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3 L -0.14258 0.513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29583 L 0.19531 0.617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1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4 L -0.08307 0.273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1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0.1694 0.5356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2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22942 0.569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w od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5"/>
            <a:ext cx="7861110" cy="3207224"/>
          </a:xfrm>
          <a:prstGeom prst="wedgeEllipseCallout">
            <a:avLst>
              <a:gd name="adj1" fmla="val -52257"/>
              <a:gd name="adj2" fmla="val 5761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698666" y="395785"/>
            <a:ext cx="6441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rimary Magic Font" panose="02000503000000000000" pitchFamily="2" charset="0"/>
              </a:rPr>
              <a:t>One more try…let’s try </a:t>
            </a: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10</a:t>
            </a:r>
            <a:r>
              <a:rPr lang="en-GB" sz="7200" dirty="0">
                <a:latin typeface="Primary Magic Font" panose="020005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87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ten.wav"/>
          </p:stSnd>
        </p:sndAc>
      </p:transition>
    </mc:Choice>
    <mc:Fallback>
      <p:transition spd="slow">
        <p:sndAc>
          <p:stSnd>
            <p:snd r:embed="rId2" name="ten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EF119-C6D8-EBB8-0324-62C83A73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74" y="2594865"/>
            <a:ext cx="1747040" cy="3956062"/>
          </a:xfrm>
          <a:prstGeom prst="rect">
            <a:avLst/>
          </a:prstGeom>
        </p:spPr>
      </p:pic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95A93DDC-E214-CC0E-B009-74B0894B58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40681" y="447628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0D0CF5C3-CF7D-B494-57FC-BAC89A5B24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76283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6AA23332-1AF4-1CA3-9BB2-D94B262E27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88898"/>
            <a:ext cx="882373" cy="599880"/>
          </a:xfrm>
          <a:prstGeom prst="rect">
            <a:avLst/>
          </a:prstGeom>
        </p:spPr>
      </p:pic>
      <p:pic>
        <p:nvPicPr>
          <p:cNvPr id="20" name="Picture 19" descr="A close up of a cookie&#10;&#10;Description automatically generated">
            <a:extLst>
              <a:ext uri="{FF2B5EF4-FFF2-40B4-BE49-F238E27FC236}">
                <a16:creationId xmlns:a16="http://schemas.microsoft.com/office/drawing/2014/main" id="{9EFA1070-14F6-2863-3096-26AA21FAA8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50" y="4511246"/>
            <a:ext cx="882373" cy="599880"/>
          </a:xfrm>
          <a:prstGeom prst="rect">
            <a:avLst/>
          </a:prstGeom>
        </p:spPr>
      </p:pic>
      <p:pic>
        <p:nvPicPr>
          <p:cNvPr id="21" name="Picture 20" descr="A close up of a cookie&#10;&#10;Description automatically generated">
            <a:extLst>
              <a:ext uri="{FF2B5EF4-FFF2-40B4-BE49-F238E27FC236}">
                <a16:creationId xmlns:a16="http://schemas.microsoft.com/office/drawing/2014/main" id="{8648A48D-2FA2-9B1B-CF0E-5B47C0B9D1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2744" y="4488898"/>
            <a:ext cx="882373" cy="599880"/>
          </a:xfrm>
          <a:prstGeom prst="rect">
            <a:avLst/>
          </a:prstGeom>
        </p:spPr>
      </p:pic>
      <p:pic>
        <p:nvPicPr>
          <p:cNvPr id="22" name="Picture 21" descr="A close up of a cookie&#10;&#10;Description automatically generated">
            <a:extLst>
              <a:ext uri="{FF2B5EF4-FFF2-40B4-BE49-F238E27FC236}">
                <a16:creationId xmlns:a16="http://schemas.microsoft.com/office/drawing/2014/main" id="{F677C8C8-F4A2-EE44-EC7B-069A2A4B85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9" y="4488898"/>
            <a:ext cx="882373" cy="599880"/>
          </a:xfrm>
          <a:prstGeom prst="rect">
            <a:avLst/>
          </a:prstGeom>
        </p:spPr>
      </p:pic>
      <p:pic>
        <p:nvPicPr>
          <p:cNvPr id="23" name="Picture 22" descr="A close up of a cookie&#10;&#10;Description automatically generated">
            <a:extLst>
              <a:ext uri="{FF2B5EF4-FFF2-40B4-BE49-F238E27FC236}">
                <a16:creationId xmlns:a16="http://schemas.microsoft.com/office/drawing/2014/main" id="{8792544D-602B-EF00-9DE0-849F58B208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34046" y="4510417"/>
            <a:ext cx="882373" cy="599880"/>
          </a:xfrm>
          <a:prstGeom prst="rect">
            <a:avLst/>
          </a:prstGeom>
        </p:spPr>
      </p:pic>
      <p:pic>
        <p:nvPicPr>
          <p:cNvPr id="24" name="Picture 23" descr="A close up of a cookie&#10;&#10;Description automatically generated">
            <a:extLst>
              <a:ext uri="{FF2B5EF4-FFF2-40B4-BE49-F238E27FC236}">
                <a16:creationId xmlns:a16="http://schemas.microsoft.com/office/drawing/2014/main" id="{C73C68BB-36EC-DB57-A635-92E80F411D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8" y="4471218"/>
            <a:ext cx="882373" cy="599880"/>
          </a:xfrm>
          <a:prstGeom prst="rect">
            <a:avLst/>
          </a:prstGeom>
        </p:spPr>
      </p:pic>
      <p:pic>
        <p:nvPicPr>
          <p:cNvPr id="25" name="Picture 24" descr="A close up of a cookie&#10;&#10;Description automatically generated">
            <a:extLst>
              <a:ext uri="{FF2B5EF4-FFF2-40B4-BE49-F238E27FC236}">
                <a16:creationId xmlns:a16="http://schemas.microsoft.com/office/drawing/2014/main" id="{FC03F44F-31C5-EF86-0498-76DB9CFA07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7" y="4471218"/>
            <a:ext cx="882373" cy="599880"/>
          </a:xfrm>
          <a:prstGeom prst="rect">
            <a:avLst/>
          </a:prstGeom>
        </p:spPr>
      </p:pic>
      <p:pic>
        <p:nvPicPr>
          <p:cNvPr id="26" name="Picture 25" descr="A close up of a cookie&#10;&#10;Description automatically generated">
            <a:extLst>
              <a:ext uri="{FF2B5EF4-FFF2-40B4-BE49-F238E27FC236}">
                <a16:creationId xmlns:a16="http://schemas.microsoft.com/office/drawing/2014/main" id="{E9AC6E36-A356-1708-FE11-9C5B555E48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15346" y="4510417"/>
            <a:ext cx="882373" cy="599880"/>
          </a:xfrm>
          <a:prstGeom prst="rect">
            <a:avLst/>
          </a:prstGeom>
        </p:spPr>
      </p:pic>
      <p:pic>
        <p:nvPicPr>
          <p:cNvPr id="3" name="Picture 2" descr="A red and white striped awning&#10;&#10;Description automatically generated">
            <a:extLst>
              <a:ext uri="{FF2B5EF4-FFF2-40B4-BE49-F238E27FC236}">
                <a16:creationId xmlns:a16="http://schemas.microsoft.com/office/drawing/2014/main" id="{43461387-CAED-A3BB-CFEB-0A2B684FF6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5411298" y="-1267550"/>
            <a:ext cx="6243168" cy="812555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699C5601-EFD6-1837-EFE9-42FE8BB87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357149" y="3671249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CEB5CD11-953F-EE41-C62B-583011536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509549" y="3823649"/>
            <a:ext cx="882373" cy="599880"/>
          </a:xfrm>
          <a:prstGeom prst="rect">
            <a:avLst/>
          </a:prstGeom>
        </p:spPr>
      </p:pic>
      <p:pic>
        <p:nvPicPr>
          <p:cNvPr id="11" name="Picture 10" descr="A close up of a cookie&#10;&#10;Description automatically generated">
            <a:extLst>
              <a:ext uri="{FF2B5EF4-FFF2-40B4-BE49-F238E27FC236}">
                <a16:creationId xmlns:a16="http://schemas.microsoft.com/office/drawing/2014/main" id="{F3AE3D0A-E219-F7B3-CFD4-BB0CA7FB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980352" y="3747449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3D7D0650-97A1-9AB9-17B6-51E54C25C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451155" y="3647803"/>
            <a:ext cx="882373" cy="59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6C004-051F-B6AB-9C47-DDDA63FC27BB}"/>
              </a:ext>
            </a:extLst>
          </p:cNvPr>
          <p:cNvGrpSpPr/>
          <p:nvPr/>
        </p:nvGrpSpPr>
        <p:grpSpPr>
          <a:xfrm>
            <a:off x="1334840" y="2415655"/>
            <a:ext cx="3244940" cy="4266500"/>
            <a:chOff x="144797" y="922249"/>
            <a:chExt cx="2742506" cy="36506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E836E-3545-7EA9-EEE4-EA997539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44797" y="922249"/>
              <a:ext cx="2031756" cy="365064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7A0A15-C51E-2B88-AC09-11B3EFD20CCC}"/>
                </a:ext>
              </a:extLst>
            </p:cNvPr>
            <p:cNvGrpSpPr/>
            <p:nvPr/>
          </p:nvGrpSpPr>
          <p:grpSpPr>
            <a:xfrm>
              <a:off x="1710239" y="1848449"/>
              <a:ext cx="1177064" cy="1427014"/>
              <a:chOff x="9374604" y="3069575"/>
              <a:chExt cx="890337" cy="1080586"/>
            </a:xfrm>
          </p:grpSpPr>
          <p:pic>
            <p:nvPicPr>
              <p:cNvPr id="14" name="Picture 13" descr="A person pushing a shopping cart&#10;&#10;Description automatically generated">
                <a:extLst>
                  <a:ext uri="{FF2B5EF4-FFF2-40B4-BE49-F238E27FC236}">
                    <a16:creationId xmlns:a16="http://schemas.microsoft.com/office/drawing/2014/main" id="{C991BDEB-E1C0-2938-EC3B-6CE59E116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9" b="94694" l="10000" r="90000">
                            <a14:foregroundMark x1="14375" y1="91119" x2="21484" y2="91003"/>
                            <a14:foregroundMark x1="21484" y1="91003" x2="37578" y2="94694"/>
                            <a14:foregroundMark x1="37578" y1="94694" x2="52812" y2="91926"/>
                            <a14:foregroundMark x1="75625" y1="93656" x2="42578" y2="93195"/>
                            <a14:backgroundMark x1="38672" y1="47405" x2="42734" y2="50865"/>
                            <a14:backgroundMark x1="42734" y1="50865" x2="49219" y2="44406"/>
                            <a14:backgroundMark x1="80469" y1="57785" x2="80859" y2="60323"/>
                            <a14:backgroundMark x1="84219" y1="90542" x2="85547" y2="90542"/>
                            <a14:backgroundMark x1="44453" y1="45905" x2="44609" y2="56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1" t="44016" r="42355" b="40228"/>
              <a:stretch/>
            </p:blipFill>
            <p:spPr>
              <a:xfrm>
                <a:off x="9374604" y="3069575"/>
                <a:ext cx="890337" cy="108058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0DAF3-9445-26EE-F25A-740144548B1E}"/>
                  </a:ext>
                </a:extLst>
              </p:cNvPr>
              <p:cNvSpPr/>
              <p:nvPr/>
            </p:nvSpPr>
            <p:spPr>
              <a:xfrm>
                <a:off x="9502942" y="3455336"/>
                <a:ext cx="485158" cy="6015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63E19DB-3DC6-AD49-C252-FF8F08B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03133" y="3542618"/>
                <a:ext cx="485159" cy="469198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close up of a cookie&#10;&#10;Description automatically generated">
            <a:extLst>
              <a:ext uri="{FF2B5EF4-FFF2-40B4-BE49-F238E27FC236}">
                <a16:creationId xmlns:a16="http://schemas.microsoft.com/office/drawing/2014/main" id="{47BFA0EF-BEB2-7264-516D-821A33D3B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603555" y="3800203"/>
            <a:ext cx="882373" cy="5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78 -0.18079 C -0.09428 -0.22153 -0.11862 -0.24329 -0.14414 -0.24329 C -0.17318 -0.24329 -0.19649 -0.22153 -0.21276 -0.18079 L -0.2906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78 -0.18079 C -0.09427 -0.22153 -0.11862 -0.24329 -0.14414 -0.24329 C -0.17318 -0.24329 -0.19649 -0.22153 -0.21276 -0.18079 L -0.29063 2.22222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7799 -0.18079 C -0.09427 -0.22153 -0.11862 -0.24329 -0.14414 -0.24329 C -0.17317 -0.24329 -0.19648 -0.22153 -0.21276 -0.18079 L -0.29062 -3.7037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78 -0.18079 C -0.09427 -0.22153 -0.11862 -0.24329 -0.14414 -0.24329 C -0.17318 -0.24329 -0.19649 -0.22153 -0.21276 -0.18079 L -0.29063 3.7037E-7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07799 -0.18079 C -0.09427 -0.22153 -0.11862 -0.24329 -0.14414 -0.24329 C -0.17317 -0.24329 -0.19648 -0.22153 -0.21276 -0.18079 L -0.29062 3.7037E-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7799 -0.18079 C -0.09427 -0.22153 -0.11861 -0.24329 -0.14414 -0.24329 C -0.17317 -0.24329 -0.19648 -0.22153 -0.21276 -0.18079 L -0.29062 1.11111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07799 -0.18079 C -0.09427 -0.22153 -0.11862 -0.24329 -0.14414 -0.24329 C -0.17317 -0.24329 -0.19648 -0.22153 -0.21276 -0.18079 L -0.29062 -1.85185E-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07799 -0.18079 C -0.09427 -0.22153 -0.11862 -0.24329 -0.14414 -0.24329 C -0.17317 -0.24329 -0.19648 -0.22153 -0.21276 -0.18079 L -0.29062 -1.85185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7799 -0.18079 C -0.09427 -0.22153 -0.11862 -0.24329 -0.14414 -0.24329 C -0.17317 -0.24329 -0.19648 -0.22153 -0.21276 -0.18079 L -0.29062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B3F3-7115-45A3-4ED2-C4164C02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308" y="2626816"/>
            <a:ext cx="1790038" cy="409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1BC23-A439-A919-6FCA-091B1B33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0" y="2535187"/>
            <a:ext cx="2007196" cy="4234890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C5A56305-652D-6BA5-B9AB-524B7BCB9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341917" y="87923"/>
            <a:ext cx="3609782" cy="3609782"/>
          </a:xfrm>
          <a:prstGeom prst="rect">
            <a:avLst/>
          </a:prstGeom>
        </p:spPr>
      </p:pic>
      <p:pic>
        <p:nvPicPr>
          <p:cNvPr id="16" name="Picture 15" descr="A wood plank with a black background&#10;&#10;Description automatically generated">
            <a:extLst>
              <a:ext uri="{FF2B5EF4-FFF2-40B4-BE49-F238E27FC236}">
                <a16:creationId xmlns:a16="http://schemas.microsoft.com/office/drawing/2014/main" id="{E1DD38EC-9093-20E6-9EFB-96DC3FE0B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3" y="3970361"/>
            <a:ext cx="7424382" cy="3712191"/>
          </a:xfrm>
          <a:prstGeom prst="rect">
            <a:avLst/>
          </a:prstGeom>
        </p:spPr>
      </p:pic>
      <p:pic>
        <p:nvPicPr>
          <p:cNvPr id="13" name="Picture 12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5EBB9C22-E937-4253-DC00-68BA724FC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8" y="4540781"/>
            <a:ext cx="2296623" cy="1184196"/>
          </a:xfrm>
          <a:prstGeom prst="rect">
            <a:avLst/>
          </a:prstGeom>
        </p:spPr>
      </p:pic>
      <p:pic>
        <p:nvPicPr>
          <p:cNvPr id="14" name="Picture 13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B7BCEA09-AF2A-FF73-C3AC-5F63A32DF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1" y="4540781"/>
            <a:ext cx="2296623" cy="11841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18ED281-7A82-0A85-D638-C3A313671836}"/>
              </a:ext>
            </a:extLst>
          </p:cNvPr>
          <p:cNvSpPr/>
          <p:nvPr/>
        </p:nvSpPr>
        <p:spPr>
          <a:xfrm>
            <a:off x="557634" y="342769"/>
            <a:ext cx="3143447" cy="2108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4D4642-9F83-1D44-6EA0-8D1776DCAE3B}"/>
              </a:ext>
            </a:extLst>
          </p:cNvPr>
          <p:cNvSpPr/>
          <p:nvPr/>
        </p:nvSpPr>
        <p:spPr>
          <a:xfrm>
            <a:off x="8511019" y="342769"/>
            <a:ext cx="3143447" cy="21082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E977-3C40-90E4-8DDC-30087C470685}"/>
              </a:ext>
            </a:extLst>
          </p:cNvPr>
          <p:cNvSpPr txBox="1"/>
          <p:nvPr/>
        </p:nvSpPr>
        <p:spPr>
          <a:xfrm>
            <a:off x="1269241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ED132-F997-B9E6-DBC1-FAC4A4F67BB1}"/>
              </a:ext>
            </a:extLst>
          </p:cNvPr>
          <p:cNvSpPr txBox="1"/>
          <p:nvPr/>
        </p:nvSpPr>
        <p:spPr>
          <a:xfrm>
            <a:off x="9270700" y="314615"/>
            <a:ext cx="16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rimary Magic Font" panose="02000503000000000000" pitchFamily="2" charset="0"/>
              </a:rPr>
              <a:t>even</a:t>
            </a:r>
          </a:p>
        </p:txBody>
      </p:sp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7B0C81EE-D214-3019-CFDD-8C23AE0461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673007" y="206233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8CFE7814-B3BC-E95A-C441-B763BF0822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132400" y="2052449"/>
            <a:ext cx="882373" cy="599880"/>
          </a:xfrm>
          <a:prstGeom prst="rect">
            <a:avLst/>
          </a:prstGeom>
        </p:spPr>
      </p:pic>
      <p:pic>
        <p:nvPicPr>
          <p:cNvPr id="8" name="Picture 7" descr="A close up of a cookie&#10;&#10;Description automatically generated">
            <a:extLst>
              <a:ext uri="{FF2B5EF4-FFF2-40B4-BE49-F238E27FC236}">
                <a16:creationId xmlns:a16="http://schemas.microsoft.com/office/drawing/2014/main" id="{B54001CD-33EC-22D5-A31C-B32A18C3407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442827" y="1789677"/>
            <a:ext cx="882373" cy="59988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A88FBB8C-53AE-5524-DE0C-FBD47CD09F7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985586" y="2670748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0BB52D0E-B19E-C717-7F4F-E11DE78C6F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694530" y="1342897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C98EEB19-71DD-BF7B-03A8-AE7E1D1160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828112" y="576040"/>
            <a:ext cx="882373" cy="599880"/>
          </a:xfrm>
          <a:prstGeom prst="rect">
            <a:avLst/>
          </a:prstGeom>
        </p:spPr>
      </p:pic>
      <p:pic>
        <p:nvPicPr>
          <p:cNvPr id="15" name="Picture 14" descr="A close up of a cookie&#10;&#10;Description automatically generated">
            <a:extLst>
              <a:ext uri="{FF2B5EF4-FFF2-40B4-BE49-F238E27FC236}">
                <a16:creationId xmlns:a16="http://schemas.microsoft.com/office/drawing/2014/main" id="{423AAF88-3770-31B8-4F05-FD3CA1ACAC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666585" y="2713244"/>
            <a:ext cx="882373" cy="599880"/>
          </a:xfrm>
          <a:prstGeom prst="rect">
            <a:avLst/>
          </a:prstGeom>
        </p:spPr>
      </p:pic>
      <p:pic>
        <p:nvPicPr>
          <p:cNvPr id="21" name="Picture 20" descr="A close up of a cookie&#10;&#10;Description automatically generated">
            <a:extLst>
              <a:ext uri="{FF2B5EF4-FFF2-40B4-BE49-F238E27FC236}">
                <a16:creationId xmlns:a16="http://schemas.microsoft.com/office/drawing/2014/main" id="{5C43F2BC-AFD2-4B5A-72C4-69D68D7AB8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189794" y="1352844"/>
            <a:ext cx="882373" cy="599880"/>
          </a:xfrm>
          <a:prstGeom prst="rect">
            <a:avLst/>
          </a:prstGeom>
        </p:spPr>
      </p:pic>
      <p:pic>
        <p:nvPicPr>
          <p:cNvPr id="22" name="Picture 21" descr="A close up of a cookie&#10;&#10;Description automatically generated">
            <a:extLst>
              <a:ext uri="{FF2B5EF4-FFF2-40B4-BE49-F238E27FC236}">
                <a16:creationId xmlns:a16="http://schemas.microsoft.com/office/drawing/2014/main" id="{89A04D82-9F1E-FBA8-3AFB-EC4626AD72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481999" y="971381"/>
            <a:ext cx="882373" cy="599880"/>
          </a:xfrm>
          <a:prstGeom prst="rect">
            <a:avLst/>
          </a:prstGeom>
        </p:spPr>
      </p:pic>
      <p:pic>
        <p:nvPicPr>
          <p:cNvPr id="23" name="Picture 22" descr="A close up of a cookie&#10;&#10;Description automatically generated">
            <a:extLst>
              <a:ext uri="{FF2B5EF4-FFF2-40B4-BE49-F238E27FC236}">
                <a16:creationId xmlns:a16="http://schemas.microsoft.com/office/drawing/2014/main" id="{9C90393F-54C9-6CC6-53AF-1809FA9E554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202845" y="462697"/>
            <a:ext cx="882373" cy="5998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BD4CBA0-CD72-31FB-DB04-7AD0727AC529}"/>
              </a:ext>
            </a:extLst>
          </p:cNvPr>
          <p:cNvSpPr txBox="1"/>
          <p:nvPr/>
        </p:nvSpPr>
        <p:spPr>
          <a:xfrm>
            <a:off x="996287" y="8378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B35D05-7728-8FB3-BD52-9610A0D56464}"/>
              </a:ext>
            </a:extLst>
          </p:cNvPr>
          <p:cNvSpPr txBox="1"/>
          <p:nvPr/>
        </p:nvSpPr>
        <p:spPr>
          <a:xfrm>
            <a:off x="8997745" y="812094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3791E3-DED5-EB42-3C65-200E3C8C0C38}"/>
              </a:ext>
            </a:extLst>
          </p:cNvPr>
          <p:cNvSpPr txBox="1"/>
          <p:nvPr/>
        </p:nvSpPr>
        <p:spPr>
          <a:xfrm>
            <a:off x="1648230" y="684216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778009-C445-8B5E-7B90-54203811E654}"/>
              </a:ext>
            </a:extLst>
          </p:cNvPr>
          <p:cNvSpPr txBox="1"/>
          <p:nvPr/>
        </p:nvSpPr>
        <p:spPr>
          <a:xfrm>
            <a:off x="9821705" y="891258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86955B-0B7A-388C-031A-AF64B50EF1A0}"/>
              </a:ext>
            </a:extLst>
          </p:cNvPr>
          <p:cNvSpPr txBox="1"/>
          <p:nvPr/>
        </p:nvSpPr>
        <p:spPr>
          <a:xfrm>
            <a:off x="2200845" y="976603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B292E5-C5DB-D216-42A8-93777C4D0608}"/>
              </a:ext>
            </a:extLst>
          </p:cNvPr>
          <p:cNvSpPr txBox="1"/>
          <p:nvPr/>
        </p:nvSpPr>
        <p:spPr>
          <a:xfrm>
            <a:off x="10581386" y="76877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2BEC09-2519-1829-42C3-738A5240AA2A}"/>
              </a:ext>
            </a:extLst>
          </p:cNvPr>
          <p:cNvSpPr txBox="1"/>
          <p:nvPr/>
        </p:nvSpPr>
        <p:spPr>
          <a:xfrm>
            <a:off x="1411822" y="1396869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8F28D3-CEDF-3AFC-DC48-C0DA9F3EC50D}"/>
              </a:ext>
            </a:extLst>
          </p:cNvPr>
          <p:cNvSpPr txBox="1"/>
          <p:nvPr/>
        </p:nvSpPr>
        <p:spPr>
          <a:xfrm>
            <a:off x="9204601" y="149436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0C8F81-6FD1-C4ED-7830-A62AE2D1AEA0}"/>
              </a:ext>
            </a:extLst>
          </p:cNvPr>
          <p:cNvSpPr txBox="1"/>
          <p:nvPr/>
        </p:nvSpPr>
        <p:spPr>
          <a:xfrm>
            <a:off x="2114781" y="15505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985E87-B7B1-BEE4-74CE-A28A1DF61E1E}"/>
              </a:ext>
            </a:extLst>
          </p:cNvPr>
          <p:cNvSpPr txBox="1"/>
          <p:nvPr/>
        </p:nvSpPr>
        <p:spPr>
          <a:xfrm>
            <a:off x="10212129" y="149436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392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4 L -0.11914 0.4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1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2162 0.395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3 L -0.14192 0.456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0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8841 0.3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4 L -0.14257 0.513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0.29583 L 0.19531 0.617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1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3 0.04144 L -0.08307 0.273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1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1694 0.5356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2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4414 0.571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2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16849 0.6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30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hoo its an even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18ED281-7A82-0A85-D638-C3A313671836}"/>
              </a:ext>
            </a:extLst>
          </p:cNvPr>
          <p:cNvSpPr/>
          <p:nvPr/>
        </p:nvSpPr>
        <p:spPr>
          <a:xfrm>
            <a:off x="557634" y="342769"/>
            <a:ext cx="3912960" cy="29872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E977-3C40-90E4-8DDC-30087C470685}"/>
              </a:ext>
            </a:extLst>
          </p:cNvPr>
          <p:cNvSpPr txBox="1"/>
          <p:nvPr/>
        </p:nvSpPr>
        <p:spPr>
          <a:xfrm>
            <a:off x="1487605" y="342769"/>
            <a:ext cx="202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rimary Magic Font" panose="02000503000000000000" pitchFamily="2" charset="0"/>
              </a:rPr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ED132-F997-B9E6-DBC1-FAC4A4F67BB1}"/>
              </a:ext>
            </a:extLst>
          </p:cNvPr>
          <p:cNvSpPr txBox="1"/>
          <p:nvPr/>
        </p:nvSpPr>
        <p:spPr>
          <a:xfrm>
            <a:off x="9080312" y="314615"/>
            <a:ext cx="162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rimary Magic Font" panose="02000503000000000000" pitchFamily="2" charset="0"/>
              </a:rPr>
              <a:t>even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6A2EFC-D616-7416-1651-3B8FD2E391C2}"/>
              </a:ext>
            </a:extLst>
          </p:cNvPr>
          <p:cNvSpPr/>
          <p:nvPr/>
        </p:nvSpPr>
        <p:spPr>
          <a:xfrm>
            <a:off x="7885943" y="314615"/>
            <a:ext cx="3912960" cy="298728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EEA75-6903-3E34-DE30-2EE7DFE61D00}"/>
              </a:ext>
            </a:extLst>
          </p:cNvPr>
          <p:cNvSpPr txBox="1"/>
          <p:nvPr/>
        </p:nvSpPr>
        <p:spPr>
          <a:xfrm>
            <a:off x="1148245" y="1008418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5F5FF-A151-60DF-93D9-4C3FAD2E5C08}"/>
              </a:ext>
            </a:extLst>
          </p:cNvPr>
          <p:cNvSpPr txBox="1"/>
          <p:nvPr/>
        </p:nvSpPr>
        <p:spPr>
          <a:xfrm>
            <a:off x="8507886" y="102250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8E639-0BD6-90FE-24D8-42912000213C}"/>
              </a:ext>
            </a:extLst>
          </p:cNvPr>
          <p:cNvSpPr txBox="1"/>
          <p:nvPr/>
        </p:nvSpPr>
        <p:spPr>
          <a:xfrm>
            <a:off x="2138858" y="1332874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E3505-7390-16D9-43C2-EBCBCA6DDAFF}"/>
              </a:ext>
            </a:extLst>
          </p:cNvPr>
          <p:cNvSpPr txBox="1"/>
          <p:nvPr/>
        </p:nvSpPr>
        <p:spPr>
          <a:xfrm>
            <a:off x="9463964" y="1353546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3309C-F8AA-A78F-2244-4FAA374D8C9C}"/>
              </a:ext>
            </a:extLst>
          </p:cNvPr>
          <p:cNvSpPr txBox="1"/>
          <p:nvPr/>
        </p:nvSpPr>
        <p:spPr>
          <a:xfrm>
            <a:off x="2976916" y="1008419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84FC72-549A-984A-8AF3-E15CAB036431}"/>
              </a:ext>
            </a:extLst>
          </p:cNvPr>
          <p:cNvSpPr txBox="1"/>
          <p:nvPr/>
        </p:nvSpPr>
        <p:spPr>
          <a:xfrm>
            <a:off x="10581386" y="768771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2A24DC-450C-F343-0B90-F70DF55EBA0A}"/>
              </a:ext>
            </a:extLst>
          </p:cNvPr>
          <p:cNvSpPr txBox="1"/>
          <p:nvPr/>
        </p:nvSpPr>
        <p:spPr>
          <a:xfrm>
            <a:off x="1414058" y="21357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8A2258-883C-DEE0-5FC9-E9112E2CE6EF}"/>
              </a:ext>
            </a:extLst>
          </p:cNvPr>
          <p:cNvSpPr txBox="1"/>
          <p:nvPr/>
        </p:nvSpPr>
        <p:spPr>
          <a:xfrm>
            <a:off x="8918054" y="1917649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6A6E84-7FD3-4348-F605-58871AF81504}"/>
              </a:ext>
            </a:extLst>
          </p:cNvPr>
          <p:cNvSpPr txBox="1"/>
          <p:nvPr/>
        </p:nvSpPr>
        <p:spPr>
          <a:xfrm>
            <a:off x="3090393" y="2141929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E348E4-D884-3A93-0648-49A3E52D6808}"/>
              </a:ext>
            </a:extLst>
          </p:cNvPr>
          <p:cNvSpPr txBox="1"/>
          <p:nvPr/>
        </p:nvSpPr>
        <p:spPr>
          <a:xfrm>
            <a:off x="10212129" y="20353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1BA967-8BF3-8EAA-F8A8-C999D84B9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414" y="2210036"/>
            <a:ext cx="2533981" cy="45530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679B38-2B76-63BE-C506-B6F1E3BFC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200159" y="2210036"/>
            <a:ext cx="2533981" cy="455304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6681F3-FE30-05A5-A173-AC9DC4AD1ABF}"/>
              </a:ext>
            </a:extLst>
          </p:cNvPr>
          <p:cNvSpPr txBox="1"/>
          <p:nvPr/>
        </p:nvSpPr>
        <p:spPr>
          <a:xfrm>
            <a:off x="7915835" y="3689426"/>
            <a:ext cx="3728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B050"/>
                </a:solidFill>
                <a:latin typeface="Primary Magic Font" panose="02000503000000000000" pitchFamily="2" charset="0"/>
              </a:rPr>
              <a:t>Even numbers can be shared equally between two.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2CD6C4-12F1-53FC-6AB7-76C10E8D953B}"/>
              </a:ext>
            </a:extLst>
          </p:cNvPr>
          <p:cNvSpPr txBox="1"/>
          <p:nvPr/>
        </p:nvSpPr>
        <p:spPr>
          <a:xfrm>
            <a:off x="710034" y="3650830"/>
            <a:ext cx="3728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Primary Magic Font" panose="02000503000000000000" pitchFamily="2" charset="0"/>
              </a:rPr>
              <a:t>Odd numbers can’t be shared equally between two.</a:t>
            </a:r>
          </a:p>
        </p:txBody>
      </p:sp>
    </p:spTree>
    <p:extLst>
      <p:ext uri="{BB962C8B-B14F-4D97-AF65-F5344CB8AC3E}">
        <p14:creationId xmlns:p14="http://schemas.microsoft.com/office/powerpoint/2010/main" val="299762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these numbers are odd.wav"/>
          </p:stSnd>
        </p:sndAc>
      </p:transition>
    </mc:Choice>
    <mc:Fallback>
      <p:transition spd="slow">
        <p:sndAc>
          <p:stSnd>
            <p:snd r:embed="rId2" name="these numbers are od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dd numbers can't be sha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ese numbers are ev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ven numbers 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5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305246" y="1409645"/>
            <a:ext cx="741682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" panose="02000503000000000000" pitchFamily="2" charset="0"/>
              </a:rPr>
              <a:t>Great </a:t>
            </a:r>
          </a:p>
          <a:p>
            <a:pPr algn="ctr" eaLnBrk="1" hangingPunct="1">
              <a:defRPr/>
            </a:pPr>
            <a:r>
              <a:rPr lang="en-US" sz="96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" panose="02000503000000000000" pitchFamily="2" charset="0"/>
              </a:rPr>
              <a:t>work!</a:t>
            </a: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5EAC88-AF0E-D6BC-B356-DCC37A8EA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1521" y="3047688"/>
            <a:ext cx="3208587" cy="57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>
        <p:sndAc>
          <p:stSnd>
            <p:snd r:embed="rId2" name="great work bella.wav"/>
          </p:stSnd>
        </p:sndAc>
      </p:transition>
    </mc:Choice>
    <mc:Fallback xmlns="">
      <p:transition spd="slow" advClick="0" advTm="2500">
        <p:sndAc>
          <p:stSnd>
            <p:snd r:embed="rId7" name="great work bell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921773-3BA3-1D68-7ABE-62FA0D978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037" y="157162"/>
            <a:ext cx="10067925" cy="6543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C0A60D-B6F7-5CEB-91D9-DF08C45009F5}"/>
              </a:ext>
            </a:extLst>
          </p:cNvPr>
          <p:cNvSpPr txBox="1"/>
          <p:nvPr/>
        </p:nvSpPr>
        <p:spPr>
          <a:xfrm>
            <a:off x="8488907" y="6144010"/>
            <a:ext cx="301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 Magic Font" panose="02000503000000000000" pitchFamily="2" charset="0"/>
                <a:hlinkClick r:id="rId4"/>
              </a:rPr>
              <a:t>www.primarymagic.co.uk</a:t>
            </a:r>
            <a:endParaRPr lang="en-GB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56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5"/>
            <a:ext cx="7861110" cy="3207224"/>
          </a:xfrm>
          <a:prstGeom prst="wedgeEllipseCallout">
            <a:avLst>
              <a:gd name="adj1" fmla="val -52257"/>
              <a:gd name="adj2" fmla="val 5761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726207" y="967784"/>
            <a:ext cx="6441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rimary Magic Font" panose="02000503000000000000" pitchFamily="2" charset="0"/>
              </a:rPr>
              <a:t>Let’s start with </a:t>
            </a: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1</a:t>
            </a:r>
            <a:r>
              <a:rPr lang="en-GB" sz="7200" dirty="0">
                <a:latin typeface="Primary Magic Font" panose="020005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74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one.wav"/>
          </p:stSnd>
        </p:sndAc>
      </p:transition>
    </mc:Choice>
    <mc:Fallback>
      <p:transition spd="slow">
        <p:sndAc>
          <p:stSnd>
            <p:snd r:embed="rId2" name="on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EF119-C6D8-EBB8-0324-62C83A73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74" y="2594865"/>
            <a:ext cx="1747040" cy="3956062"/>
          </a:xfrm>
          <a:prstGeom prst="rect">
            <a:avLst/>
          </a:prstGeom>
        </p:spPr>
      </p:pic>
      <p:pic>
        <p:nvPicPr>
          <p:cNvPr id="20" name="Picture 19" descr="A close up of a cookie&#10;&#10;Description automatically generated">
            <a:extLst>
              <a:ext uri="{FF2B5EF4-FFF2-40B4-BE49-F238E27FC236}">
                <a16:creationId xmlns:a16="http://schemas.microsoft.com/office/drawing/2014/main" id="{11F65673-8195-65E8-B0E4-40571F0287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40681" y="4476283"/>
            <a:ext cx="882373" cy="599880"/>
          </a:xfrm>
          <a:prstGeom prst="rect">
            <a:avLst/>
          </a:prstGeom>
        </p:spPr>
      </p:pic>
      <p:pic>
        <p:nvPicPr>
          <p:cNvPr id="3" name="Picture 2" descr="A red and white striped awning&#10;&#10;Description automatically generated">
            <a:extLst>
              <a:ext uri="{FF2B5EF4-FFF2-40B4-BE49-F238E27FC236}">
                <a16:creationId xmlns:a16="http://schemas.microsoft.com/office/drawing/2014/main" id="{43461387-CAED-A3BB-CFEB-0A2B684FF6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5411298" y="-1267550"/>
            <a:ext cx="6243168" cy="812555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699C5601-EFD6-1837-EFE9-42FE8BB87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357149" y="3671249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CEB5CD11-953F-EE41-C62B-583011536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509549" y="3823649"/>
            <a:ext cx="882373" cy="599880"/>
          </a:xfrm>
          <a:prstGeom prst="rect">
            <a:avLst/>
          </a:prstGeom>
        </p:spPr>
      </p:pic>
      <p:pic>
        <p:nvPicPr>
          <p:cNvPr id="11" name="Picture 10" descr="A close up of a cookie&#10;&#10;Description automatically generated">
            <a:extLst>
              <a:ext uri="{FF2B5EF4-FFF2-40B4-BE49-F238E27FC236}">
                <a16:creationId xmlns:a16="http://schemas.microsoft.com/office/drawing/2014/main" id="{F3AE3D0A-E219-F7B3-CFD4-BB0CA7FB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980352" y="3747449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3D7D0650-97A1-9AB9-17B6-51E54C25C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451155" y="3647803"/>
            <a:ext cx="882373" cy="59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6C004-051F-B6AB-9C47-DDDA63FC27BB}"/>
              </a:ext>
            </a:extLst>
          </p:cNvPr>
          <p:cNvGrpSpPr/>
          <p:nvPr/>
        </p:nvGrpSpPr>
        <p:grpSpPr>
          <a:xfrm>
            <a:off x="1334840" y="2415655"/>
            <a:ext cx="3244940" cy="4266500"/>
            <a:chOff x="144797" y="922249"/>
            <a:chExt cx="2742506" cy="36506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E836E-3545-7EA9-EEE4-EA997539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44797" y="922249"/>
              <a:ext cx="2031756" cy="365064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7A0A15-C51E-2B88-AC09-11B3EFD20CCC}"/>
                </a:ext>
              </a:extLst>
            </p:cNvPr>
            <p:cNvGrpSpPr/>
            <p:nvPr/>
          </p:nvGrpSpPr>
          <p:grpSpPr>
            <a:xfrm>
              <a:off x="1710239" y="1848449"/>
              <a:ext cx="1177064" cy="1427014"/>
              <a:chOff x="9374604" y="3069575"/>
              <a:chExt cx="890337" cy="1080586"/>
            </a:xfrm>
          </p:grpSpPr>
          <p:pic>
            <p:nvPicPr>
              <p:cNvPr id="14" name="Picture 13" descr="A person pushing a shopping cart&#10;&#10;Description automatically generated">
                <a:extLst>
                  <a:ext uri="{FF2B5EF4-FFF2-40B4-BE49-F238E27FC236}">
                    <a16:creationId xmlns:a16="http://schemas.microsoft.com/office/drawing/2014/main" id="{C991BDEB-E1C0-2938-EC3B-6CE59E116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9" b="94694" l="10000" r="90000">
                            <a14:foregroundMark x1="14375" y1="91119" x2="21484" y2="91003"/>
                            <a14:foregroundMark x1="21484" y1="91003" x2="37578" y2="94694"/>
                            <a14:foregroundMark x1="37578" y1="94694" x2="52812" y2="91926"/>
                            <a14:foregroundMark x1="75625" y1="93656" x2="42578" y2="93195"/>
                            <a14:backgroundMark x1="38672" y1="47405" x2="42734" y2="50865"/>
                            <a14:backgroundMark x1="42734" y1="50865" x2="49219" y2="44406"/>
                            <a14:backgroundMark x1="80469" y1="57785" x2="80859" y2="60323"/>
                            <a14:backgroundMark x1="84219" y1="90542" x2="85547" y2="90542"/>
                            <a14:backgroundMark x1="44453" y1="45905" x2="44609" y2="56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1" t="44016" r="42355" b="40228"/>
              <a:stretch/>
            </p:blipFill>
            <p:spPr>
              <a:xfrm>
                <a:off x="9374604" y="3069575"/>
                <a:ext cx="890337" cy="108058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0DAF3-9445-26EE-F25A-740144548B1E}"/>
                  </a:ext>
                </a:extLst>
              </p:cNvPr>
              <p:cNvSpPr/>
              <p:nvPr/>
            </p:nvSpPr>
            <p:spPr>
              <a:xfrm>
                <a:off x="9502942" y="3455336"/>
                <a:ext cx="485158" cy="6015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63E19DB-3DC6-AD49-C252-FF8F08B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03133" y="3542618"/>
                <a:ext cx="485159" cy="469198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close up of a cookie&#10;&#10;Description automatically generated">
            <a:extLst>
              <a:ext uri="{FF2B5EF4-FFF2-40B4-BE49-F238E27FC236}">
                <a16:creationId xmlns:a16="http://schemas.microsoft.com/office/drawing/2014/main" id="{47BFA0EF-BEB2-7264-516D-821A33D3B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603555" y="3800203"/>
            <a:ext cx="882373" cy="5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78 -0.18079 C -0.09428 -0.22153 -0.11862 -0.24329 -0.14414 -0.24329 C -0.17318 -0.24329 -0.19649 -0.22153 -0.21276 -0.18079 L -0.2906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B3F3-7115-45A3-4ED2-C4164C02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308" y="2626816"/>
            <a:ext cx="1790038" cy="409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1BC23-A439-A919-6FCA-091B1B33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0" y="2535187"/>
            <a:ext cx="2007196" cy="4234890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C5A56305-652D-6BA5-B9AB-524B7BCB9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341917" y="87923"/>
            <a:ext cx="3609782" cy="3609782"/>
          </a:xfrm>
          <a:prstGeom prst="rect">
            <a:avLst/>
          </a:prstGeom>
        </p:spPr>
      </p:pic>
      <p:pic>
        <p:nvPicPr>
          <p:cNvPr id="16" name="Picture 15" descr="A wood plank with a black background&#10;&#10;Description automatically generated">
            <a:extLst>
              <a:ext uri="{FF2B5EF4-FFF2-40B4-BE49-F238E27FC236}">
                <a16:creationId xmlns:a16="http://schemas.microsoft.com/office/drawing/2014/main" id="{E1DD38EC-9093-20E6-9EFB-96DC3FE0B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3" y="3970361"/>
            <a:ext cx="7424382" cy="3712191"/>
          </a:xfrm>
          <a:prstGeom prst="rect">
            <a:avLst/>
          </a:prstGeom>
        </p:spPr>
      </p:pic>
      <p:pic>
        <p:nvPicPr>
          <p:cNvPr id="13" name="Picture 12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5EBB9C22-E937-4253-DC00-68BA724FC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8" y="4540781"/>
            <a:ext cx="2296623" cy="1184196"/>
          </a:xfrm>
          <a:prstGeom prst="rect">
            <a:avLst/>
          </a:prstGeom>
        </p:spPr>
      </p:pic>
      <p:pic>
        <p:nvPicPr>
          <p:cNvPr id="14" name="Picture 13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B7BCEA09-AF2A-FF73-C3AC-5F63A32DF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1" y="4540781"/>
            <a:ext cx="2296623" cy="118419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759D4EA-C509-345E-9A48-DAAB91057C06}"/>
              </a:ext>
            </a:extLst>
          </p:cNvPr>
          <p:cNvGrpSpPr/>
          <p:nvPr/>
        </p:nvGrpSpPr>
        <p:grpSpPr>
          <a:xfrm>
            <a:off x="557634" y="314615"/>
            <a:ext cx="3143447" cy="2136355"/>
            <a:chOff x="557634" y="314615"/>
            <a:chExt cx="3143447" cy="213635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18ED281-7A82-0A85-D638-C3A313671836}"/>
                </a:ext>
              </a:extLst>
            </p:cNvPr>
            <p:cNvSpPr/>
            <p:nvPr/>
          </p:nvSpPr>
          <p:spPr>
            <a:xfrm>
              <a:off x="557634" y="342769"/>
              <a:ext cx="3143447" cy="210820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53E977-3C40-90E4-8DDC-30087C470685}"/>
                </a:ext>
              </a:extLst>
            </p:cNvPr>
            <p:cNvSpPr txBox="1"/>
            <p:nvPr/>
          </p:nvSpPr>
          <p:spPr>
            <a:xfrm>
              <a:off x="1269241" y="314615"/>
              <a:ext cx="1624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Primary Magic Font" panose="02000503000000000000" pitchFamily="2" charset="0"/>
                </a:rPr>
                <a:t>odd</a:t>
              </a:r>
            </a:p>
          </p:txBody>
        </p:sp>
      </p:grpSp>
      <p:pic>
        <p:nvPicPr>
          <p:cNvPr id="21" name="Picture 20" descr="A close up of a cookie&#10;&#10;Description automatically generated">
            <a:extLst>
              <a:ext uri="{FF2B5EF4-FFF2-40B4-BE49-F238E27FC236}">
                <a16:creationId xmlns:a16="http://schemas.microsoft.com/office/drawing/2014/main" id="{7A841E9E-A25C-F611-BB09-DAEDC66561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297711" y="2352954"/>
            <a:ext cx="882373" cy="5998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16020E-3857-8FFA-3E23-A34EDD5F6164}"/>
              </a:ext>
            </a:extLst>
          </p:cNvPr>
          <p:cNvSpPr txBox="1"/>
          <p:nvPr/>
        </p:nvSpPr>
        <p:spPr>
          <a:xfrm>
            <a:off x="996287" y="8378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20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7526 0.3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17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w od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753-B9E5-3A27-7587-B766FC78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1842" y="2670778"/>
            <a:ext cx="1790038" cy="409929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348808-8E45-E845-7A0E-06315004E5ED}"/>
              </a:ext>
            </a:extLst>
          </p:cNvPr>
          <p:cNvSpPr/>
          <p:nvPr/>
        </p:nvSpPr>
        <p:spPr>
          <a:xfrm>
            <a:off x="2988860" y="395785"/>
            <a:ext cx="7861110" cy="3207224"/>
          </a:xfrm>
          <a:prstGeom prst="wedgeEllipseCallout">
            <a:avLst>
              <a:gd name="adj1" fmla="val -52257"/>
              <a:gd name="adj2" fmla="val 5761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B280B-FFAC-4377-59A1-6A844ED05BC6}"/>
              </a:ext>
            </a:extLst>
          </p:cNvPr>
          <p:cNvSpPr txBox="1"/>
          <p:nvPr/>
        </p:nvSpPr>
        <p:spPr>
          <a:xfrm>
            <a:off x="3698666" y="1254387"/>
            <a:ext cx="644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rimary Magic Font" panose="02000503000000000000" pitchFamily="2" charset="0"/>
              </a:rPr>
              <a:t>Let’s try </a:t>
            </a: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2</a:t>
            </a:r>
            <a:r>
              <a:rPr lang="en-GB" sz="7200" dirty="0">
                <a:latin typeface="Primary Magic Font" panose="020005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20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two.wav"/>
          </p:stSnd>
        </p:sndAc>
      </p:transition>
    </mc:Choice>
    <mc:Fallback>
      <p:transition spd="slow">
        <p:sndAc>
          <p:stSnd>
            <p:snd r:embed="rId2" name="two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EF119-C6D8-EBB8-0324-62C83A73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74" y="2594865"/>
            <a:ext cx="1747040" cy="3956062"/>
          </a:xfrm>
          <a:prstGeom prst="rect">
            <a:avLst/>
          </a:prstGeom>
        </p:spPr>
      </p:pic>
      <p:pic>
        <p:nvPicPr>
          <p:cNvPr id="2" name="Picture 1" descr="A close up of a cookie&#10;&#10;Description automatically generated">
            <a:extLst>
              <a:ext uri="{FF2B5EF4-FFF2-40B4-BE49-F238E27FC236}">
                <a16:creationId xmlns:a16="http://schemas.microsoft.com/office/drawing/2014/main" id="{33D04CFD-3099-DC41-C4E2-B8D0A077AF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40681" y="4476283"/>
            <a:ext cx="882373" cy="599880"/>
          </a:xfrm>
          <a:prstGeom prst="rect">
            <a:avLst/>
          </a:prstGeom>
        </p:spPr>
      </p:pic>
      <p:pic>
        <p:nvPicPr>
          <p:cNvPr id="6" name="Picture 5" descr="A close up of a cookie&#10;&#10;Description automatically generated">
            <a:extLst>
              <a:ext uri="{FF2B5EF4-FFF2-40B4-BE49-F238E27FC236}">
                <a16:creationId xmlns:a16="http://schemas.microsoft.com/office/drawing/2014/main" id="{41AD4C26-D2DE-C262-C40A-5EC7DF0CD4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854861" y="4476283"/>
            <a:ext cx="882373" cy="599880"/>
          </a:xfrm>
          <a:prstGeom prst="rect">
            <a:avLst/>
          </a:prstGeom>
        </p:spPr>
      </p:pic>
      <p:pic>
        <p:nvPicPr>
          <p:cNvPr id="3" name="Picture 2" descr="A red and white striped awning&#10;&#10;Description automatically generated">
            <a:extLst>
              <a:ext uri="{FF2B5EF4-FFF2-40B4-BE49-F238E27FC236}">
                <a16:creationId xmlns:a16="http://schemas.microsoft.com/office/drawing/2014/main" id="{43461387-CAED-A3BB-CFEB-0A2B684FF6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5411298" y="-1267550"/>
            <a:ext cx="6243168" cy="8125550"/>
          </a:xfrm>
          <a:prstGeom prst="rect">
            <a:avLst/>
          </a:prstGeom>
        </p:spPr>
      </p:pic>
      <p:pic>
        <p:nvPicPr>
          <p:cNvPr id="9" name="Picture 8" descr="A close up of a cookie&#10;&#10;Description automatically generated">
            <a:extLst>
              <a:ext uri="{FF2B5EF4-FFF2-40B4-BE49-F238E27FC236}">
                <a16:creationId xmlns:a16="http://schemas.microsoft.com/office/drawing/2014/main" id="{699C5601-EFD6-1837-EFE9-42FE8BB87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357149" y="3671249"/>
            <a:ext cx="882373" cy="599880"/>
          </a:xfrm>
          <a:prstGeom prst="rect">
            <a:avLst/>
          </a:prstGeom>
        </p:spPr>
      </p:pic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CEB5CD11-953F-EE41-C62B-583011536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509549" y="3823649"/>
            <a:ext cx="882373" cy="599880"/>
          </a:xfrm>
          <a:prstGeom prst="rect">
            <a:avLst/>
          </a:prstGeom>
        </p:spPr>
      </p:pic>
      <p:pic>
        <p:nvPicPr>
          <p:cNvPr id="11" name="Picture 10" descr="A close up of a cookie&#10;&#10;Description automatically generated">
            <a:extLst>
              <a:ext uri="{FF2B5EF4-FFF2-40B4-BE49-F238E27FC236}">
                <a16:creationId xmlns:a16="http://schemas.microsoft.com/office/drawing/2014/main" id="{F3AE3D0A-E219-F7B3-CFD4-BB0CA7FB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6980352" y="3747449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3D7D0650-97A1-9AB9-17B6-51E54C25C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451155" y="3647803"/>
            <a:ext cx="882373" cy="59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6C004-051F-B6AB-9C47-DDDA63FC27BB}"/>
              </a:ext>
            </a:extLst>
          </p:cNvPr>
          <p:cNvGrpSpPr/>
          <p:nvPr/>
        </p:nvGrpSpPr>
        <p:grpSpPr>
          <a:xfrm>
            <a:off x="1334840" y="2415655"/>
            <a:ext cx="3244940" cy="4266500"/>
            <a:chOff x="144797" y="922249"/>
            <a:chExt cx="2742506" cy="36506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E836E-3545-7EA9-EEE4-EA997539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44797" y="922249"/>
              <a:ext cx="2031756" cy="365064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7A0A15-C51E-2B88-AC09-11B3EFD20CCC}"/>
                </a:ext>
              </a:extLst>
            </p:cNvPr>
            <p:cNvGrpSpPr/>
            <p:nvPr/>
          </p:nvGrpSpPr>
          <p:grpSpPr>
            <a:xfrm>
              <a:off x="1710239" y="1848449"/>
              <a:ext cx="1177064" cy="1427014"/>
              <a:chOff x="9374604" y="3069575"/>
              <a:chExt cx="890337" cy="1080586"/>
            </a:xfrm>
          </p:grpSpPr>
          <p:pic>
            <p:nvPicPr>
              <p:cNvPr id="14" name="Picture 13" descr="A person pushing a shopping cart&#10;&#10;Description automatically generated">
                <a:extLst>
                  <a:ext uri="{FF2B5EF4-FFF2-40B4-BE49-F238E27FC236}">
                    <a16:creationId xmlns:a16="http://schemas.microsoft.com/office/drawing/2014/main" id="{C991BDEB-E1C0-2938-EC3B-6CE59E116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9" b="94694" l="10000" r="90000">
                            <a14:foregroundMark x1="14375" y1="91119" x2="21484" y2="91003"/>
                            <a14:foregroundMark x1="21484" y1="91003" x2="37578" y2="94694"/>
                            <a14:foregroundMark x1="37578" y1="94694" x2="52812" y2="91926"/>
                            <a14:foregroundMark x1="75625" y1="93656" x2="42578" y2="93195"/>
                            <a14:backgroundMark x1="38672" y1="47405" x2="42734" y2="50865"/>
                            <a14:backgroundMark x1="42734" y1="50865" x2="49219" y2="44406"/>
                            <a14:backgroundMark x1="80469" y1="57785" x2="80859" y2="60323"/>
                            <a14:backgroundMark x1="84219" y1="90542" x2="85547" y2="90542"/>
                            <a14:backgroundMark x1="44453" y1="45905" x2="44609" y2="56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1" t="44016" r="42355" b="40228"/>
              <a:stretch/>
            </p:blipFill>
            <p:spPr>
              <a:xfrm>
                <a:off x="9374604" y="3069575"/>
                <a:ext cx="890337" cy="108058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0DAF3-9445-26EE-F25A-740144548B1E}"/>
                  </a:ext>
                </a:extLst>
              </p:cNvPr>
              <p:cNvSpPr/>
              <p:nvPr/>
            </p:nvSpPr>
            <p:spPr>
              <a:xfrm>
                <a:off x="9502942" y="3455336"/>
                <a:ext cx="485158" cy="6015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63E19DB-3DC6-AD49-C252-FF8F08BF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03133" y="3542618"/>
                <a:ext cx="485159" cy="469198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close up of a cookie&#10;&#10;Description automatically generated">
            <a:extLst>
              <a:ext uri="{FF2B5EF4-FFF2-40B4-BE49-F238E27FC236}">
                <a16:creationId xmlns:a16="http://schemas.microsoft.com/office/drawing/2014/main" id="{47BFA0EF-BEB2-7264-516D-821A33D3B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7603555" y="3800203"/>
            <a:ext cx="882373" cy="5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78 -0.18079 C -0.09428 -0.22153 -0.11862 -0.24329 -0.14414 -0.24329 C -0.17318 -0.24329 -0.19649 -0.22153 -0.21276 -0.18079 L -0.2906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78 -0.18079 C -0.09427 -0.22153 -0.11862 -0.24329 -0.14414 -0.24329 C -0.17318 -0.24329 -0.19649 -0.22153 -0.21276 -0.18079 L -0.29063 2.22222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B3F3-7115-45A3-4ED2-C4164C02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308" y="2626816"/>
            <a:ext cx="1790038" cy="409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1BC23-A439-A919-6FCA-091B1B33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0" y="2535187"/>
            <a:ext cx="2007196" cy="4234890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C5A56305-652D-6BA5-B9AB-524B7BCB9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341917" y="87923"/>
            <a:ext cx="3609782" cy="3609782"/>
          </a:xfrm>
          <a:prstGeom prst="rect">
            <a:avLst/>
          </a:prstGeom>
        </p:spPr>
      </p:pic>
      <p:pic>
        <p:nvPicPr>
          <p:cNvPr id="16" name="Picture 15" descr="A wood plank with a black background&#10;&#10;Description automatically generated">
            <a:extLst>
              <a:ext uri="{FF2B5EF4-FFF2-40B4-BE49-F238E27FC236}">
                <a16:creationId xmlns:a16="http://schemas.microsoft.com/office/drawing/2014/main" id="{E1DD38EC-9093-20E6-9EFB-96DC3FE0B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3" y="3970361"/>
            <a:ext cx="7424382" cy="3712191"/>
          </a:xfrm>
          <a:prstGeom prst="rect">
            <a:avLst/>
          </a:prstGeom>
        </p:spPr>
      </p:pic>
      <p:pic>
        <p:nvPicPr>
          <p:cNvPr id="13" name="Picture 12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5EBB9C22-E937-4253-DC00-68BA724FC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8" y="4540781"/>
            <a:ext cx="2296623" cy="1184196"/>
          </a:xfrm>
          <a:prstGeom prst="rect">
            <a:avLst/>
          </a:prstGeom>
        </p:spPr>
      </p:pic>
      <p:pic>
        <p:nvPicPr>
          <p:cNvPr id="14" name="Picture 13" descr="A white plate on a black surface&#10;&#10;Description automatically generated">
            <a:extLst>
              <a:ext uri="{FF2B5EF4-FFF2-40B4-BE49-F238E27FC236}">
                <a16:creationId xmlns:a16="http://schemas.microsoft.com/office/drawing/2014/main" id="{B7BCEA09-AF2A-FF73-C3AC-5F63A32DF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1" y="4540781"/>
            <a:ext cx="2296623" cy="118419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1614E2D-8ABF-CAF0-7E50-54399D813868}"/>
              </a:ext>
            </a:extLst>
          </p:cNvPr>
          <p:cNvGrpSpPr/>
          <p:nvPr/>
        </p:nvGrpSpPr>
        <p:grpSpPr>
          <a:xfrm>
            <a:off x="8511019" y="314615"/>
            <a:ext cx="3143447" cy="2136355"/>
            <a:chOff x="8511019" y="314615"/>
            <a:chExt cx="3143447" cy="21363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44D4642-9F83-1D44-6EA0-8D1776DCAE3B}"/>
                </a:ext>
              </a:extLst>
            </p:cNvPr>
            <p:cNvSpPr/>
            <p:nvPr/>
          </p:nvSpPr>
          <p:spPr>
            <a:xfrm>
              <a:off x="8511019" y="342769"/>
              <a:ext cx="3143447" cy="210820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FED132-F997-B9E6-DBC1-FAC4A4F67BB1}"/>
                </a:ext>
              </a:extLst>
            </p:cNvPr>
            <p:cNvSpPr txBox="1"/>
            <p:nvPr/>
          </p:nvSpPr>
          <p:spPr>
            <a:xfrm>
              <a:off x="9270700" y="314615"/>
              <a:ext cx="1624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Primary Magic Font" panose="02000503000000000000" pitchFamily="2" charset="0"/>
                </a:rPr>
                <a:t>even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ED0E6CB-7888-7293-F0EA-736D642303D8}"/>
              </a:ext>
            </a:extLst>
          </p:cNvPr>
          <p:cNvGrpSpPr/>
          <p:nvPr/>
        </p:nvGrpSpPr>
        <p:grpSpPr>
          <a:xfrm>
            <a:off x="557634" y="314615"/>
            <a:ext cx="3143447" cy="2136355"/>
            <a:chOff x="557634" y="314615"/>
            <a:chExt cx="3143447" cy="21363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CA10DF-8DA6-853E-7B0B-2D156015647E}"/>
                </a:ext>
              </a:extLst>
            </p:cNvPr>
            <p:cNvSpPr/>
            <p:nvPr/>
          </p:nvSpPr>
          <p:spPr>
            <a:xfrm>
              <a:off x="557634" y="342769"/>
              <a:ext cx="3143447" cy="210820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E980F2-38F2-B92F-9C22-449E5E18A705}"/>
                </a:ext>
              </a:extLst>
            </p:cNvPr>
            <p:cNvSpPr txBox="1"/>
            <p:nvPr/>
          </p:nvSpPr>
          <p:spPr>
            <a:xfrm>
              <a:off x="1269241" y="314615"/>
              <a:ext cx="1624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Primary Magic Font" panose="02000503000000000000" pitchFamily="2" charset="0"/>
                </a:rPr>
                <a:t>odd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685314-3DDC-DF9E-8B8A-D34704CB0D6C}"/>
              </a:ext>
            </a:extLst>
          </p:cNvPr>
          <p:cNvSpPr txBox="1"/>
          <p:nvPr/>
        </p:nvSpPr>
        <p:spPr>
          <a:xfrm>
            <a:off x="996287" y="837835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1</a:t>
            </a:r>
          </a:p>
        </p:txBody>
      </p:sp>
      <p:pic>
        <p:nvPicPr>
          <p:cNvPr id="10" name="Picture 9" descr="A close up of a cookie&#10;&#10;Description automatically generated">
            <a:extLst>
              <a:ext uri="{FF2B5EF4-FFF2-40B4-BE49-F238E27FC236}">
                <a16:creationId xmlns:a16="http://schemas.microsoft.com/office/drawing/2014/main" id="{B22D44F0-43C8-ED9B-B890-9F2DFEDD6E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4985401" y="2002738"/>
            <a:ext cx="882373" cy="599880"/>
          </a:xfrm>
          <a:prstGeom prst="rect">
            <a:avLst/>
          </a:prstGeom>
        </p:spPr>
      </p:pic>
      <p:pic>
        <p:nvPicPr>
          <p:cNvPr id="12" name="Picture 11" descr="A close up of a cookie&#10;&#10;Description automatically generated">
            <a:extLst>
              <a:ext uri="{FF2B5EF4-FFF2-40B4-BE49-F238E27FC236}">
                <a16:creationId xmlns:a16="http://schemas.microsoft.com/office/drawing/2014/main" id="{038E74C1-A920-4616-1C2B-D05A9274B5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732" r="12866" b="14427"/>
          <a:stretch/>
        </p:blipFill>
        <p:spPr>
          <a:xfrm>
            <a:off x="5867774" y="2502937"/>
            <a:ext cx="882373" cy="5998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0017C1-094C-6557-699E-B0C7563B1882}"/>
              </a:ext>
            </a:extLst>
          </p:cNvPr>
          <p:cNvSpPr txBox="1"/>
          <p:nvPr/>
        </p:nvSpPr>
        <p:spPr>
          <a:xfrm>
            <a:off x="8997745" y="812094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rimary Magic Font" panose="02000503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57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4143 L -0.14752 0.38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17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20273 0.326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6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hoo its an even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493</Words>
  <Application>Microsoft Office PowerPoint</Application>
  <PresentationFormat>Widescreen</PresentationFormat>
  <Paragraphs>200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Primary Magic Font</vt:lpstr>
      <vt:lpstr>Aptos Display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14</cp:revision>
  <dcterms:created xsi:type="dcterms:W3CDTF">2024-03-11T14:36:33Z</dcterms:created>
  <dcterms:modified xsi:type="dcterms:W3CDTF">2024-08-06T15:43:07Z</dcterms:modified>
</cp:coreProperties>
</file>